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4"/>
  </p:notesMasterIdLst>
  <p:handoutMasterIdLst>
    <p:handoutMasterId r:id="rId35"/>
  </p:handoutMasterIdLst>
  <p:sldIdLst>
    <p:sldId id="325" r:id="rId5"/>
    <p:sldId id="326" r:id="rId6"/>
    <p:sldId id="327" r:id="rId7"/>
    <p:sldId id="329" r:id="rId8"/>
    <p:sldId id="330" r:id="rId9"/>
    <p:sldId id="340" r:id="rId10"/>
    <p:sldId id="341" r:id="rId11"/>
    <p:sldId id="342" r:id="rId12"/>
    <p:sldId id="343" r:id="rId13"/>
    <p:sldId id="344" r:id="rId14"/>
    <p:sldId id="345" r:id="rId15"/>
    <p:sldId id="346" r:id="rId16"/>
    <p:sldId id="347" r:id="rId17"/>
    <p:sldId id="348" r:id="rId18"/>
    <p:sldId id="349" r:id="rId19"/>
    <p:sldId id="350" r:id="rId20"/>
    <p:sldId id="351" r:id="rId21"/>
    <p:sldId id="352" r:id="rId22"/>
    <p:sldId id="353" r:id="rId23"/>
    <p:sldId id="354" r:id="rId24"/>
    <p:sldId id="355" r:id="rId25"/>
    <p:sldId id="356" r:id="rId26"/>
    <p:sldId id="357" r:id="rId27"/>
    <p:sldId id="358" r:id="rId28"/>
    <p:sldId id="359" r:id="rId29"/>
    <p:sldId id="360" r:id="rId30"/>
    <p:sldId id="361" r:id="rId31"/>
    <p:sldId id="363" r:id="rId32"/>
    <p:sldId id="33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816" userDrawn="1">
          <p15:clr>
            <a:srgbClr val="A4A3A4"/>
          </p15:clr>
        </p15:guide>
        <p15:guide id="2" orient="horz" pos="38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05" autoAdjust="0"/>
  </p:normalViewPr>
  <p:slideViewPr>
    <p:cSldViewPr snapToGrid="0">
      <p:cViewPr varScale="1">
        <p:scale>
          <a:sx n="91" d="100"/>
          <a:sy n="91" d="100"/>
        </p:scale>
        <p:origin x="135" y="54"/>
      </p:cViewPr>
      <p:guideLst>
        <p:guide pos="816"/>
        <p:guide orient="horz" pos="38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A57456-157A-C12A-2FEC-91B7B9EE4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D46761-828E-1508-56BD-BAEADF3486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95820-84BB-3447-8286-60A51307E7F2}" type="datetimeFigureOut">
              <a:rPr lang="en-US" smtClean="0"/>
              <a:t>8/26/2024</a:t>
            </a:fld>
            <a:endParaRPr lang="en-US" dirty="0"/>
          </a:p>
        </p:txBody>
      </p:sp>
      <p:sp>
        <p:nvSpPr>
          <p:cNvPr id="4" name="Footer Placeholder 3">
            <a:extLst>
              <a:ext uri="{FF2B5EF4-FFF2-40B4-BE49-F238E27FC236}">
                <a16:creationId xmlns:a16="http://schemas.microsoft.com/office/drawing/2014/main" id="{CD428A7E-6B0E-809C-73D1-4B5E2FF471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89A5AA6-0C5B-430A-E0C4-C90B2F0A1C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476440-F66F-F947-8EFC-EA5202ACFD25}" type="slidenum">
              <a:rPr lang="en-US" smtClean="0"/>
              <a:t>‹#›</a:t>
            </a:fld>
            <a:endParaRPr lang="en-US" dirty="0"/>
          </a:p>
        </p:txBody>
      </p:sp>
    </p:spTree>
    <p:extLst>
      <p:ext uri="{BB962C8B-B14F-4D97-AF65-F5344CB8AC3E}">
        <p14:creationId xmlns:p14="http://schemas.microsoft.com/office/powerpoint/2010/main" val="2337117637"/>
      </p:ext>
    </p:extLst>
  </p:cSld>
  <p:clrMap bg1="lt1" tx1="dk1" bg2="lt2" tx2="dk2" accent1="accent1" accent2="accent2" accent3="accent3" accent4="accent4" accent5="accent5" accent6="accent6" hlink="hlink" folHlink="folHlink"/>
  <p:hf sldNum="0" hdr="0" ftr="0" dt="0"/>
</p:handoutMaster>
</file>

<file path=ppt/media/image1.jpeg>
</file>

<file path=ppt/media/image2.jpeg>
</file>

<file path=ppt/media/image20.jpeg>
</file>

<file path=ppt/media/image21.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8FC54-6AE4-6A4A-9756-823A0F1BE5A6}" type="datetimeFigureOut">
              <a:rPr lang="en-US" smtClean="0"/>
              <a:t>8/26/2024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9E9EB-07EB-9D44-9F5A-AB1FBECCDD88}" type="slidenum">
              <a:rPr lang="en-US" smtClean="0"/>
              <a:t>‹#›</a:t>
            </a:fld>
            <a:endParaRPr lang="en-US" dirty="0"/>
          </a:p>
        </p:txBody>
      </p:sp>
    </p:spTree>
    <p:extLst>
      <p:ext uri="{BB962C8B-B14F-4D97-AF65-F5344CB8AC3E}">
        <p14:creationId xmlns:p14="http://schemas.microsoft.com/office/powerpoint/2010/main" val="15467587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1C745E-9B5A-59BF-BF50-4F251E39D58D}"/>
              </a:ext>
            </a:extLst>
          </p:cNvPr>
          <p:cNvSpPr/>
          <p:nvPr userDrawn="1"/>
        </p:nvSpPr>
        <p:spPr>
          <a:xfrm>
            <a:off x="304800" y="266701"/>
            <a:ext cx="11582400" cy="63245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6044184"/>
            <a:ext cx="9144000" cy="356616"/>
          </a:xfrm>
        </p:spPr>
        <p:txBody>
          <a:bodyPr/>
          <a:lstStyle>
            <a:lvl1pPr marL="0" indent="0" algn="ct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F2B4A7EA-9E3F-9CE1-56B5-92F4FDDA6991}"/>
              </a:ext>
            </a:extLst>
          </p:cNvPr>
          <p:cNvSpPr>
            <a:spLocks noGrp="1"/>
          </p:cNvSpPr>
          <p:nvPr>
            <p:ph type="pic" sz="quarter" idx="10"/>
          </p:nvPr>
        </p:nvSpPr>
        <p:spPr>
          <a:xfrm>
            <a:off x="2324100" y="758952"/>
            <a:ext cx="7543800" cy="5029200"/>
          </a:xfrm>
          <a:custGeom>
            <a:avLst/>
            <a:gdLst>
              <a:gd name="connsiteX0" fmla="*/ 3567113 w 7543800"/>
              <a:gd name="connsiteY0" fmla="*/ 4869270 h 5029200"/>
              <a:gd name="connsiteX1" fmla="*/ 3567113 w 7543800"/>
              <a:gd name="connsiteY1" fmla="*/ 4957572 h 5029200"/>
              <a:gd name="connsiteX2" fmla="*/ 3976688 w 7543800"/>
              <a:gd name="connsiteY2" fmla="*/ 4957572 h 5029200"/>
              <a:gd name="connsiteX3" fmla="*/ 3976688 w 7543800"/>
              <a:gd name="connsiteY3" fmla="*/ 4869270 h 5029200"/>
              <a:gd name="connsiteX4" fmla="*/ 0 w 7543800"/>
              <a:gd name="connsiteY4" fmla="*/ 0 h 5029200"/>
              <a:gd name="connsiteX5" fmla="*/ 7543800 w 7543800"/>
              <a:gd name="connsiteY5" fmla="*/ 0 h 5029200"/>
              <a:gd name="connsiteX6" fmla="*/ 7543800 w 7543800"/>
              <a:gd name="connsiteY6" fmla="*/ 5029200 h 5029200"/>
              <a:gd name="connsiteX7" fmla="*/ 0 w 7543800"/>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43800" h="5029200">
                <a:moveTo>
                  <a:pt x="3567113" y="4869270"/>
                </a:moveTo>
                <a:lnTo>
                  <a:pt x="3567113" y="4957572"/>
                </a:lnTo>
                <a:lnTo>
                  <a:pt x="3976688" y="4957572"/>
                </a:lnTo>
                <a:lnTo>
                  <a:pt x="3976688" y="4869270"/>
                </a:lnTo>
                <a:close/>
                <a:moveTo>
                  <a:pt x="0" y="0"/>
                </a:moveTo>
                <a:lnTo>
                  <a:pt x="7543800" y="0"/>
                </a:lnTo>
                <a:lnTo>
                  <a:pt x="7543800" y="5029200"/>
                </a:lnTo>
                <a:lnTo>
                  <a:pt x="0" y="5029200"/>
                </a:lnTo>
                <a:close/>
              </a:path>
            </a:pathLst>
          </a:custGeom>
        </p:spPr>
        <p:txBody>
          <a:bodyPr wrap="square">
            <a:noAutofit/>
          </a:bodyPr>
          <a:lstStyle>
            <a:lvl1pPr marL="0" indent="0" algn="ctr">
              <a:buNone/>
              <a:defRPr/>
            </a:lvl1pPr>
          </a:lstStyle>
          <a:p>
            <a:r>
              <a:rPr lang="en-US"/>
              <a:t>Click icon to add picture</a:t>
            </a:r>
            <a:endParaRPr lang="en-US" dirty="0"/>
          </a:p>
        </p:txBody>
      </p:sp>
      <p:sp>
        <p:nvSpPr>
          <p:cNvPr id="9" name="Title 8">
            <a:extLst>
              <a:ext uri="{FF2B5EF4-FFF2-40B4-BE49-F238E27FC236}">
                <a16:creationId xmlns:a16="http://schemas.microsoft.com/office/drawing/2014/main" id="{42398E06-9E0E-BC81-DEB5-1DB2F8635C23}"/>
              </a:ext>
            </a:extLst>
          </p:cNvPr>
          <p:cNvSpPr>
            <a:spLocks noGrp="1"/>
          </p:cNvSpPr>
          <p:nvPr>
            <p:ph type="title"/>
          </p:nvPr>
        </p:nvSpPr>
        <p:spPr>
          <a:xfrm>
            <a:off x="838200" y="3108960"/>
            <a:ext cx="10515600" cy="640080"/>
          </a:xfrm>
        </p:spPr>
        <p:txBody>
          <a:bodyPr anchor="ctr"/>
          <a:lstStyle>
            <a:lvl1pPr algn="ctr">
              <a:defRPr sz="6000" spc="300" baseline="0"/>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39F70834-CB8D-A95B-D859-6E5B4C6B4F78}"/>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069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5175504"/>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85088" y="609600"/>
            <a:ext cx="10021824" cy="1252728"/>
          </a:xfrm>
        </p:spPr>
        <p:txBody>
          <a:bodyPr/>
          <a:lstStyle>
            <a:lvl1pPr algn="ctr">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83280"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83280"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468112"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468112"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552944"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552944"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3383280"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9637776"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7552944"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5468112"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637776"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637776"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1298448"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106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0"/>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298448" y="5221224"/>
            <a:ext cx="3621024" cy="621792"/>
          </a:xfrm>
        </p:spPr>
        <p:txBody>
          <a:bodyPr/>
          <a:lstStyle>
            <a:lvl1pPr algn="l">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accent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0098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31266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3152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3218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73769F54-E10C-40C4-5EFF-E8A9CA520AEC}"/>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E7B1EF-9D07-1E66-7467-93C9AE48BD85}"/>
              </a:ext>
            </a:extLst>
          </p:cNvPr>
          <p:cNvCxnSpPr>
            <a:cxnSpLocks/>
          </p:cNvCxnSpPr>
          <p:nvPr userDrawn="1"/>
        </p:nvCxnSpPr>
        <p:spPr>
          <a:xfrm flipH="1">
            <a:off x="1219200" y="2871216"/>
            <a:ext cx="9595104" cy="0"/>
          </a:xfrm>
          <a:prstGeom prst="line">
            <a:avLst/>
          </a:prstGeom>
          <a:ln w="12700" cap="flat" cmpd="sng" algn="ctr">
            <a:solidFill>
              <a:schemeClr val="accent1"/>
            </a:solidFill>
            <a:prstDash val="solid"/>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0098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31266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3152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3218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8" name="Text Placeholder 7">
            <a:extLst>
              <a:ext uri="{FF2B5EF4-FFF2-40B4-BE49-F238E27FC236}">
                <a16:creationId xmlns:a16="http://schemas.microsoft.com/office/drawing/2014/main" id="{75476138-49FF-70BE-6359-0A511EFB243F}"/>
              </a:ext>
            </a:extLst>
          </p:cNvPr>
          <p:cNvSpPr>
            <a:spLocks noGrp="1"/>
          </p:cNvSpPr>
          <p:nvPr>
            <p:ph type="body" sz="quarter" idx="31" hasCustomPrompt="1"/>
          </p:nvPr>
        </p:nvSpPr>
        <p:spPr>
          <a:xfrm>
            <a:off x="330098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2" name="Text Placeholder 7">
            <a:extLst>
              <a:ext uri="{FF2B5EF4-FFF2-40B4-BE49-F238E27FC236}">
                <a16:creationId xmlns:a16="http://schemas.microsoft.com/office/drawing/2014/main" id="{46EFC43B-3F8D-6957-F343-F3D9C3E7A716}"/>
              </a:ext>
            </a:extLst>
          </p:cNvPr>
          <p:cNvSpPr>
            <a:spLocks noGrp="1"/>
          </p:cNvSpPr>
          <p:nvPr>
            <p:ph type="body" sz="quarter" idx="32" hasCustomPrompt="1"/>
          </p:nvPr>
        </p:nvSpPr>
        <p:spPr>
          <a:xfrm>
            <a:off x="1298448"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3" name="Text Placeholder 7">
            <a:extLst>
              <a:ext uri="{FF2B5EF4-FFF2-40B4-BE49-F238E27FC236}">
                <a16:creationId xmlns:a16="http://schemas.microsoft.com/office/drawing/2014/main" id="{D6007DD2-0F2E-6F92-8457-FC670750ED38}"/>
              </a:ext>
            </a:extLst>
          </p:cNvPr>
          <p:cNvSpPr>
            <a:spLocks noGrp="1"/>
          </p:cNvSpPr>
          <p:nvPr>
            <p:ph type="body" sz="quarter" idx="33" hasCustomPrompt="1"/>
          </p:nvPr>
        </p:nvSpPr>
        <p:spPr>
          <a:xfrm>
            <a:off x="531266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4" name="Text Placeholder 7">
            <a:extLst>
              <a:ext uri="{FF2B5EF4-FFF2-40B4-BE49-F238E27FC236}">
                <a16:creationId xmlns:a16="http://schemas.microsoft.com/office/drawing/2014/main" id="{06C5667F-C463-51B6-B8D6-F757BDB8AFCC}"/>
              </a:ext>
            </a:extLst>
          </p:cNvPr>
          <p:cNvSpPr>
            <a:spLocks noGrp="1"/>
          </p:cNvSpPr>
          <p:nvPr>
            <p:ph type="body" sz="quarter" idx="34" hasCustomPrompt="1"/>
          </p:nvPr>
        </p:nvSpPr>
        <p:spPr>
          <a:xfrm>
            <a:off x="73152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7" name="Text Placeholder 7">
            <a:extLst>
              <a:ext uri="{FF2B5EF4-FFF2-40B4-BE49-F238E27FC236}">
                <a16:creationId xmlns:a16="http://schemas.microsoft.com/office/drawing/2014/main" id="{0FF09CBB-BD48-E8E5-EECF-B6CBC36B236C}"/>
              </a:ext>
            </a:extLst>
          </p:cNvPr>
          <p:cNvSpPr>
            <a:spLocks noGrp="1"/>
          </p:cNvSpPr>
          <p:nvPr>
            <p:ph type="body" sz="quarter" idx="35" hasCustomPrompt="1"/>
          </p:nvPr>
        </p:nvSpPr>
        <p:spPr>
          <a:xfrm>
            <a:off x="93218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Tree>
    <p:extLst>
      <p:ext uri="{BB962C8B-B14F-4D97-AF65-F5344CB8AC3E}">
        <p14:creationId xmlns:p14="http://schemas.microsoft.com/office/powerpoint/2010/main" val="23337835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1A881D2A-2C75-8B2A-DA41-F42ABBA59AA9}"/>
              </a:ext>
            </a:extLst>
          </p:cNvPr>
          <p:cNvSpPr>
            <a:spLocks noGrp="1"/>
          </p:cNvSpPr>
          <p:nvPr>
            <p:ph type="pic" sz="quarter" idx="13"/>
          </p:nvPr>
        </p:nvSpPr>
        <p:spPr>
          <a:xfrm>
            <a:off x="0" y="0"/>
            <a:ext cx="6656832" cy="6858000"/>
          </a:xfrm>
          <a:custGeom>
            <a:avLst/>
            <a:gdLst>
              <a:gd name="connsiteX0" fmla="*/ 1295400 w 6656832"/>
              <a:gd name="connsiteY0" fmla="*/ 1492377 h 6858000"/>
              <a:gd name="connsiteX1" fmla="*/ 1295400 w 6656832"/>
              <a:gd name="connsiteY1" fmla="*/ 1580679 h 6858000"/>
              <a:gd name="connsiteX2" fmla="*/ 1704975 w 6656832"/>
              <a:gd name="connsiteY2" fmla="*/ 1580679 h 6858000"/>
              <a:gd name="connsiteX3" fmla="*/ 1704975 w 6656832"/>
              <a:gd name="connsiteY3" fmla="*/ 1492377 h 6858000"/>
              <a:gd name="connsiteX4" fmla="*/ 0 w 6656832"/>
              <a:gd name="connsiteY4" fmla="*/ 0 h 6858000"/>
              <a:gd name="connsiteX5" fmla="*/ 6656832 w 6656832"/>
              <a:gd name="connsiteY5" fmla="*/ 0 h 6858000"/>
              <a:gd name="connsiteX6" fmla="*/ 6656832 w 6656832"/>
              <a:gd name="connsiteY6" fmla="*/ 6858000 h 6858000"/>
              <a:gd name="connsiteX7" fmla="*/ 0 w 665683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56832" h="6858000">
                <a:moveTo>
                  <a:pt x="1295400" y="1492377"/>
                </a:moveTo>
                <a:lnTo>
                  <a:pt x="1295400" y="1580679"/>
                </a:lnTo>
                <a:lnTo>
                  <a:pt x="1704975" y="1580679"/>
                </a:lnTo>
                <a:lnTo>
                  <a:pt x="1704975" y="1492377"/>
                </a:lnTo>
                <a:close/>
                <a:moveTo>
                  <a:pt x="0" y="0"/>
                </a:moveTo>
                <a:lnTo>
                  <a:pt x="6656832" y="0"/>
                </a:lnTo>
                <a:lnTo>
                  <a:pt x="6656832"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609600"/>
            <a:ext cx="6656832" cy="530352"/>
          </a:xfrm>
        </p:spPr>
        <p:txBody>
          <a:bodyPr anchor="t"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1298448"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61848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6705600"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chorCtr="0">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01344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presentation title</a:t>
            </a:r>
          </a:p>
        </p:txBody>
      </p:sp>
      <p:sp>
        <p:nvSpPr>
          <p:cNvPr id="17" name="Rectangle 16">
            <a:extLst>
              <a:ext uri="{FF2B5EF4-FFF2-40B4-BE49-F238E27FC236}">
                <a16:creationId xmlns:a16="http://schemas.microsoft.com/office/drawing/2014/main" id="{D5896335-CC4F-4D72-23F0-F7FBFA640021}"/>
              </a:ext>
            </a:extLst>
          </p:cNvPr>
          <p:cNvSpPr/>
          <p:nvPr userDrawn="1"/>
        </p:nvSpPr>
        <p:spPr>
          <a:xfrm>
            <a:off x="1295400" y="1492377"/>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zon x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B9EF4E7-F4EF-FFCD-9B0C-961E519F6DDD}"/>
              </a:ext>
            </a:extLst>
          </p:cNvPr>
          <p:cNvSpPr/>
          <p:nvPr userDrawn="1"/>
        </p:nvSpPr>
        <p:spPr>
          <a:xfrm>
            <a:off x="5791200" y="0"/>
            <a:ext cx="64008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4014216"/>
            <a:ext cx="4160520" cy="1828800"/>
          </a:xfrm>
        </p:spPr>
        <p:txBody>
          <a:bodyPr anchor="b"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7498080" y="621792"/>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7498080" y="1069848"/>
            <a:ext cx="3886200" cy="1527048"/>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7498080" y="3172968"/>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498080" y="3621024"/>
            <a:ext cx="3886200" cy="117957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presentation title</a:t>
            </a:r>
          </a:p>
        </p:txBody>
      </p:sp>
      <p:sp>
        <p:nvSpPr>
          <p:cNvPr id="5" name="Picture Placeholder 6">
            <a:extLst>
              <a:ext uri="{FF2B5EF4-FFF2-40B4-BE49-F238E27FC236}">
                <a16:creationId xmlns:a16="http://schemas.microsoft.com/office/drawing/2014/main" id="{AD6DBECB-0E53-C186-A485-96A8FC1252C7}"/>
              </a:ext>
            </a:extLst>
          </p:cNvPr>
          <p:cNvSpPr>
            <a:spLocks noGrp="1"/>
          </p:cNvSpPr>
          <p:nvPr>
            <p:ph type="pic" sz="quarter" idx="14"/>
          </p:nvPr>
        </p:nvSpPr>
        <p:spPr>
          <a:xfrm>
            <a:off x="1298448" y="612648"/>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sp>
        <p:nvSpPr>
          <p:cNvPr id="7" name="Text Placeholder 20">
            <a:extLst>
              <a:ext uri="{FF2B5EF4-FFF2-40B4-BE49-F238E27FC236}">
                <a16:creationId xmlns:a16="http://schemas.microsoft.com/office/drawing/2014/main" id="{F0B28D44-29B3-3396-973D-82E361161253}"/>
              </a:ext>
            </a:extLst>
          </p:cNvPr>
          <p:cNvSpPr>
            <a:spLocks noGrp="1"/>
          </p:cNvSpPr>
          <p:nvPr>
            <p:ph type="body" sz="quarter" idx="15"/>
          </p:nvPr>
        </p:nvSpPr>
        <p:spPr>
          <a:xfrm>
            <a:off x="7498080" y="5129784"/>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Content Placeholder 5">
            <a:extLst>
              <a:ext uri="{FF2B5EF4-FFF2-40B4-BE49-F238E27FC236}">
                <a16:creationId xmlns:a16="http://schemas.microsoft.com/office/drawing/2014/main" id="{C06156AC-1153-3958-CFE6-6CDCC21C38A9}"/>
              </a:ext>
            </a:extLst>
          </p:cNvPr>
          <p:cNvSpPr>
            <a:spLocks noGrp="1"/>
          </p:cNvSpPr>
          <p:nvPr>
            <p:ph sz="quarter" idx="16"/>
          </p:nvPr>
        </p:nvSpPr>
        <p:spPr>
          <a:xfrm>
            <a:off x="7498080" y="5568696"/>
            <a:ext cx="3886200" cy="90525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10">
            <a:extLst>
              <a:ext uri="{FF2B5EF4-FFF2-40B4-BE49-F238E27FC236}">
                <a16:creationId xmlns:a16="http://schemas.microsoft.com/office/drawing/2014/main" id="{A4CE90CA-176B-1E45-FECF-0290B1DCF55C}"/>
              </a:ext>
            </a:extLst>
          </p:cNvPr>
          <p:cNvSpPr>
            <a:spLocks noGrp="1"/>
          </p:cNvSpPr>
          <p:nvPr>
            <p:ph type="pic" sz="quarter" idx="17"/>
          </p:nvPr>
        </p:nvSpPr>
        <p:spPr>
          <a:xfrm>
            <a:off x="6245352" y="704088"/>
            <a:ext cx="914400" cy="914400"/>
          </a:xfrm>
        </p:spPr>
        <p:txBody>
          <a:bodyPr anchor="ctr"/>
          <a:lstStyle>
            <a:lvl1pPr marL="0" indent="0" algn="ctr">
              <a:buNone/>
              <a:defRPr sz="900"/>
            </a:lvl1pPr>
          </a:lstStyle>
          <a:p>
            <a:r>
              <a:rPr lang="en-US"/>
              <a:t>Click icon to add picture</a:t>
            </a:r>
            <a:endParaRPr lang="en-US" dirty="0"/>
          </a:p>
        </p:txBody>
      </p:sp>
      <p:sp>
        <p:nvSpPr>
          <p:cNvPr id="13" name="Picture Placeholder 10">
            <a:extLst>
              <a:ext uri="{FF2B5EF4-FFF2-40B4-BE49-F238E27FC236}">
                <a16:creationId xmlns:a16="http://schemas.microsoft.com/office/drawing/2014/main" id="{365BC287-99EE-D6FA-48B9-1E6FFE9357EA}"/>
              </a:ext>
            </a:extLst>
          </p:cNvPr>
          <p:cNvSpPr>
            <a:spLocks noGrp="1"/>
          </p:cNvSpPr>
          <p:nvPr>
            <p:ph type="pic" sz="quarter" idx="18"/>
          </p:nvPr>
        </p:nvSpPr>
        <p:spPr>
          <a:xfrm>
            <a:off x="6245352" y="3273552"/>
            <a:ext cx="914400" cy="914400"/>
          </a:xfrm>
        </p:spPr>
        <p:txBody>
          <a:bodyPr anchor="ctr"/>
          <a:lstStyle>
            <a:lvl1pPr marL="0" indent="0" algn="ctr">
              <a:buNone/>
              <a:defRPr sz="900"/>
            </a:lvl1pPr>
          </a:lstStyle>
          <a:p>
            <a:r>
              <a:rPr lang="en-US"/>
              <a:t>Click icon to add picture</a:t>
            </a:r>
            <a:endParaRPr lang="en-US" dirty="0"/>
          </a:p>
        </p:txBody>
      </p:sp>
      <p:sp>
        <p:nvSpPr>
          <p:cNvPr id="14" name="Picture Placeholder 10">
            <a:extLst>
              <a:ext uri="{FF2B5EF4-FFF2-40B4-BE49-F238E27FC236}">
                <a16:creationId xmlns:a16="http://schemas.microsoft.com/office/drawing/2014/main" id="{ECE7A377-A1E6-77DF-79F9-F251BD757741}"/>
              </a:ext>
            </a:extLst>
          </p:cNvPr>
          <p:cNvSpPr>
            <a:spLocks noGrp="1"/>
          </p:cNvSpPr>
          <p:nvPr>
            <p:ph type="pic" sz="quarter" idx="19"/>
          </p:nvPr>
        </p:nvSpPr>
        <p:spPr>
          <a:xfrm>
            <a:off x="6245352" y="5166360"/>
            <a:ext cx="914400" cy="914400"/>
          </a:xfrm>
        </p:spPr>
        <p:txBody>
          <a:bodyPr anchor="ctr"/>
          <a:lstStyle>
            <a:lvl1pPr marL="0" indent="0" algn="ctr">
              <a:buNone/>
              <a:defRPr sz="9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52D976B1-BEF2-CB69-E97E-A6DAD1F04689}"/>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116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9358819-7D9B-11CB-DBC5-CC8BC5C076D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B2EB2EEB-FE70-98B2-9437-0E1E91F929E8}"/>
              </a:ext>
            </a:extLst>
          </p:cNvPr>
          <p:cNvSpPr>
            <a:spLocks noGrp="1"/>
          </p:cNvSpPr>
          <p:nvPr>
            <p:ph type="ftr" sz="quarter" idx="11"/>
          </p:nvPr>
        </p:nvSpPr>
        <p:spPr/>
        <p:txBody>
          <a:bodyPr/>
          <a:lstStyle/>
          <a:p>
            <a:r>
              <a:rPr lang="en-US" dirty="0"/>
              <a:t>presentation title</a:t>
            </a:r>
          </a:p>
        </p:txBody>
      </p:sp>
      <p:cxnSp>
        <p:nvCxnSpPr>
          <p:cNvPr id="5" name="Straight Connector 4">
            <a:extLst>
              <a:ext uri="{FF2B5EF4-FFF2-40B4-BE49-F238E27FC236}">
                <a16:creationId xmlns:a16="http://schemas.microsoft.com/office/drawing/2014/main" id="{DFAA902D-BDC9-E5AF-D40D-7B8DE616EBE0}"/>
              </a:ext>
            </a:extLst>
          </p:cNvPr>
          <p:cNvCxnSpPr>
            <a:cxnSpLocks/>
          </p:cNvCxnSpPr>
          <p:nvPr userDrawn="1"/>
        </p:nvCxnSpPr>
        <p:spPr>
          <a:xfrm>
            <a:off x="5890260" y="153619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92A4017E-4CAA-8499-38AE-3A3306A7EB26}"/>
              </a:ext>
            </a:extLst>
          </p:cNvPr>
          <p:cNvSpPr>
            <a:spLocks noGrp="1"/>
          </p:cNvSpPr>
          <p:nvPr>
            <p:ph type="body" sz="quarter" idx="12"/>
          </p:nvPr>
        </p:nvSpPr>
        <p:spPr>
          <a:xfrm>
            <a:off x="2834640" y="2057400"/>
            <a:ext cx="6519672" cy="2971800"/>
          </a:xfrm>
          <a:solidFill>
            <a:schemeClr val="accent4"/>
          </a:solidFill>
        </p:spPr>
        <p:txBody>
          <a:bodyPr lIns="576072" tIns="228600" rIns="576072" bIns="228600" anchor="ctr"/>
          <a:lstStyle>
            <a:lvl1pPr marL="0" indent="0" algn="ctr">
              <a:lnSpc>
                <a:spcPts val="2460"/>
              </a:lnSpc>
              <a:buNone/>
              <a:defRPr sz="2000"/>
            </a:lvl1pPr>
          </a:lstStyle>
          <a:p>
            <a:pPr lvl="0"/>
            <a:r>
              <a:rPr lang="en-US"/>
              <a:t>Click to edit Master text styles</a:t>
            </a:r>
          </a:p>
        </p:txBody>
      </p:sp>
      <p:sp>
        <p:nvSpPr>
          <p:cNvPr id="11" name="Picture Placeholder 10">
            <a:extLst>
              <a:ext uri="{FF2B5EF4-FFF2-40B4-BE49-F238E27FC236}">
                <a16:creationId xmlns:a16="http://schemas.microsoft.com/office/drawing/2014/main" id="{E9103CB5-F9EF-D6DA-A5D4-DCCAEBEBE615}"/>
              </a:ext>
            </a:extLst>
          </p:cNvPr>
          <p:cNvSpPr>
            <a:spLocks noGrp="1"/>
          </p:cNvSpPr>
          <p:nvPr>
            <p:ph type="pic" sz="quarter" idx="13"/>
          </p:nvPr>
        </p:nvSpPr>
        <p:spPr>
          <a:xfrm>
            <a:off x="2871216" y="5330952"/>
            <a:ext cx="6519672" cy="1527048"/>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E217F00C-8F19-CB9F-D5BF-9A5F4C77E256}"/>
              </a:ext>
            </a:extLst>
          </p:cNvPr>
          <p:cNvSpPr>
            <a:spLocks noGrp="1"/>
          </p:cNvSpPr>
          <p:nvPr>
            <p:ph type="title"/>
          </p:nvPr>
        </p:nvSpPr>
        <p:spPr>
          <a:xfrm>
            <a:off x="4116324" y="609600"/>
            <a:ext cx="3959352" cy="530352"/>
          </a:xfrm>
        </p:spPr>
        <p:txBody>
          <a:bodyPr/>
          <a:lstStyle>
            <a:lvl1pPr algn="ctr">
              <a:defRPr/>
            </a:lvl1pPr>
          </a:lstStyle>
          <a:p>
            <a:r>
              <a:rPr lang="en-US"/>
              <a:t>Click to edit Master title style</a:t>
            </a:r>
            <a:endParaRPr lang="en-US" dirty="0"/>
          </a:p>
        </p:txBody>
      </p:sp>
    </p:spTree>
    <p:extLst>
      <p:ext uri="{BB962C8B-B14F-4D97-AF65-F5344CB8AC3E}">
        <p14:creationId xmlns:p14="http://schemas.microsoft.com/office/powerpoint/2010/main" val="1466626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8C402F40-958A-D2BF-629C-39B659EC95D4}"/>
              </a:ext>
            </a:extLst>
          </p:cNvPr>
          <p:cNvSpPr>
            <a:spLocks noGrp="1"/>
          </p:cNvSpPr>
          <p:nvPr>
            <p:ph type="pic" sz="quarter" idx="12"/>
          </p:nvPr>
        </p:nvSpPr>
        <p:spPr>
          <a:xfrm>
            <a:off x="0" y="1"/>
            <a:ext cx="12191999" cy="6858000"/>
          </a:xfrm>
          <a:custGeom>
            <a:avLst/>
            <a:gdLst>
              <a:gd name="connsiteX0" fmla="*/ 5890261 w 12191999"/>
              <a:gd name="connsiteY0" fmla="*/ 4496651 h 6858000"/>
              <a:gd name="connsiteX1" fmla="*/ 5890261 w 12191999"/>
              <a:gd name="connsiteY1" fmla="*/ 4584953 h 6858000"/>
              <a:gd name="connsiteX2" fmla="*/ 6299835 w 12191999"/>
              <a:gd name="connsiteY2" fmla="*/ 4584953 h 6858000"/>
              <a:gd name="connsiteX3" fmla="*/ 6299835 w 12191999"/>
              <a:gd name="connsiteY3" fmla="*/ 4496651 h 6858000"/>
              <a:gd name="connsiteX4" fmla="*/ 0 w 12191999"/>
              <a:gd name="connsiteY4" fmla="*/ 0 h 6858000"/>
              <a:gd name="connsiteX5" fmla="*/ 12191999 w 12191999"/>
              <a:gd name="connsiteY5" fmla="*/ 0 h 6858000"/>
              <a:gd name="connsiteX6" fmla="*/ 12191999 w 12191999"/>
              <a:gd name="connsiteY6" fmla="*/ 6858000 h 6858000"/>
              <a:gd name="connsiteX7" fmla="*/ 0 w 121919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58000">
                <a:moveTo>
                  <a:pt x="5890261" y="4496651"/>
                </a:moveTo>
                <a:lnTo>
                  <a:pt x="5890261" y="4584953"/>
                </a:lnTo>
                <a:lnTo>
                  <a:pt x="6299835" y="4584953"/>
                </a:lnTo>
                <a:lnTo>
                  <a:pt x="6299835" y="4496651"/>
                </a:lnTo>
                <a:close/>
                <a:moveTo>
                  <a:pt x="0" y="0"/>
                </a:moveTo>
                <a:lnTo>
                  <a:pt x="12191999" y="0"/>
                </a:lnTo>
                <a:lnTo>
                  <a:pt x="12191999" y="6858000"/>
                </a:lnTo>
                <a:lnTo>
                  <a:pt x="0" y="6858000"/>
                </a:lnTo>
                <a:close/>
              </a:path>
            </a:pathLst>
          </a:custGeom>
        </p:spPr>
        <p:txBody>
          <a:bodyPr wrap="square">
            <a:noAutofit/>
          </a:bodyPr>
          <a:lstStyle/>
          <a:p>
            <a:r>
              <a:rPr lang="en-US"/>
              <a:t>Click icon to add picture</a:t>
            </a:r>
            <a:endParaRPr lang="en-US" dirty="0"/>
          </a:p>
        </p:txBody>
      </p:sp>
      <p:sp>
        <p:nvSpPr>
          <p:cNvPr id="16" name="Title 15">
            <a:extLst>
              <a:ext uri="{FF2B5EF4-FFF2-40B4-BE49-F238E27FC236}">
                <a16:creationId xmlns:a16="http://schemas.microsoft.com/office/drawing/2014/main" id="{ABAFD431-F46D-3701-6A51-738ADAF3A5E3}"/>
              </a:ext>
            </a:extLst>
          </p:cNvPr>
          <p:cNvSpPr>
            <a:spLocks noGrp="1"/>
          </p:cNvSpPr>
          <p:nvPr>
            <p:ph type="title"/>
          </p:nvPr>
        </p:nvSpPr>
        <p:spPr>
          <a:xfrm>
            <a:off x="1535715" y="1485302"/>
            <a:ext cx="9120570" cy="3887396"/>
          </a:xfrm>
          <a:custGeom>
            <a:avLst/>
            <a:gdLst>
              <a:gd name="connsiteX0" fmla="*/ 4354545 w 9120570"/>
              <a:gd name="connsiteY0" fmla="*/ 3011350 h 3887396"/>
              <a:gd name="connsiteX1" fmla="*/ 4354545 w 9120570"/>
              <a:gd name="connsiteY1" fmla="*/ 3099652 h 3887396"/>
              <a:gd name="connsiteX2" fmla="*/ 4764120 w 9120570"/>
              <a:gd name="connsiteY2" fmla="*/ 3099652 h 3887396"/>
              <a:gd name="connsiteX3" fmla="*/ 4764120 w 9120570"/>
              <a:gd name="connsiteY3" fmla="*/ 3011350 h 3887396"/>
              <a:gd name="connsiteX4" fmla="*/ 0 w 9120570"/>
              <a:gd name="connsiteY4" fmla="*/ 0 h 3887396"/>
              <a:gd name="connsiteX5" fmla="*/ 9120570 w 9120570"/>
              <a:gd name="connsiteY5" fmla="*/ 0 h 3887396"/>
              <a:gd name="connsiteX6" fmla="*/ 9120570 w 9120570"/>
              <a:gd name="connsiteY6" fmla="*/ 3887396 h 3887396"/>
              <a:gd name="connsiteX7" fmla="*/ 0 w 9120570"/>
              <a:gd name="connsiteY7" fmla="*/ 3887396 h 388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20570" h="3887396">
                <a:moveTo>
                  <a:pt x="4354545" y="3011350"/>
                </a:moveTo>
                <a:lnTo>
                  <a:pt x="4354545" y="3099652"/>
                </a:lnTo>
                <a:lnTo>
                  <a:pt x="4764120" y="3099652"/>
                </a:lnTo>
                <a:lnTo>
                  <a:pt x="4764120" y="3011350"/>
                </a:lnTo>
                <a:close/>
                <a:moveTo>
                  <a:pt x="0" y="0"/>
                </a:moveTo>
                <a:lnTo>
                  <a:pt x="9120570" y="0"/>
                </a:lnTo>
                <a:lnTo>
                  <a:pt x="9120570" y="3887396"/>
                </a:lnTo>
                <a:lnTo>
                  <a:pt x="0" y="3887396"/>
                </a:lnTo>
                <a:close/>
              </a:path>
            </a:pathLst>
          </a:custGeom>
          <a:solidFill>
            <a:schemeClr val="accent1">
              <a:lumMod val="20000"/>
              <a:lumOff val="80000"/>
            </a:schemeClr>
          </a:solidFill>
        </p:spPr>
        <p:txBody>
          <a:bodyPr wrap="square" bIns="1097280" anchor="b">
            <a:noAutofit/>
          </a:bodyPr>
          <a:lstStyle>
            <a:lvl1pPr algn="ctr">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CAFD788D-D699-2BA7-3637-AA3B48C09084}"/>
              </a:ext>
            </a:extLst>
          </p:cNvPr>
          <p:cNvSpPr>
            <a:spLocks noGrp="1"/>
          </p:cNvSpPr>
          <p:nvPr>
            <p:ph type="pic" sz="quarter" idx="13"/>
          </p:nvPr>
        </p:nvSpPr>
        <p:spPr>
          <a:xfrm>
            <a:off x="4953000" y="612648"/>
            <a:ext cx="2286000" cy="2286000"/>
          </a:xfrm>
          <a:prstGeom prst="ellipse">
            <a:avLst/>
          </a:prstGeom>
        </p:spPr>
        <p:txBody>
          <a:bodyPr anchor="ctr"/>
          <a:lstStyle>
            <a:lvl1pPr marL="0" indent="0" algn="ctr">
              <a:buNone/>
              <a:defRPr sz="1050"/>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7808A0C0-A02B-D1C7-6DE5-CA25624AD099}"/>
              </a:ext>
            </a:extLst>
          </p:cNvPr>
          <p:cNvSpPr>
            <a:spLocks noGrp="1"/>
          </p:cNvSpPr>
          <p:nvPr>
            <p:ph type="body" sz="quarter" idx="14"/>
          </p:nvPr>
        </p:nvSpPr>
        <p:spPr>
          <a:xfrm>
            <a:off x="1572768" y="5751576"/>
            <a:ext cx="9116568" cy="722376"/>
          </a:xfrm>
        </p:spPr>
        <p:txBody>
          <a:bodyPr anchor="ctr"/>
          <a:lstStyle>
            <a:lvl1pPr marL="0" indent="0" algn="ctr">
              <a:buNone/>
              <a:defRPr sz="2000" cap="all" baseline="0"/>
            </a:lvl1pPr>
          </a:lstStyle>
          <a:p>
            <a:pPr lvl="0"/>
            <a:r>
              <a:rPr lang="en-US"/>
              <a:t>Click to edit Master text styles</a:t>
            </a:r>
          </a:p>
        </p:txBody>
      </p:sp>
      <p:sp>
        <p:nvSpPr>
          <p:cNvPr id="20" name="Rectangle 19">
            <a:extLst>
              <a:ext uri="{FF2B5EF4-FFF2-40B4-BE49-F238E27FC236}">
                <a16:creationId xmlns:a16="http://schemas.microsoft.com/office/drawing/2014/main" id="{469017C4-5BB0-DF6F-781B-FB81A3A5D977}"/>
              </a:ext>
            </a:extLst>
          </p:cNvPr>
          <p:cNvSpPr/>
          <p:nvPr userDrawn="1"/>
        </p:nvSpPr>
        <p:spPr>
          <a:xfrm>
            <a:off x="5890260" y="449665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1105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814BC7BE-FECC-8573-D4F0-FA004B4A04F4}"/>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8" name="Footer Placeholder 7">
            <a:extLst>
              <a:ext uri="{FF2B5EF4-FFF2-40B4-BE49-F238E27FC236}">
                <a16:creationId xmlns:a16="http://schemas.microsoft.com/office/drawing/2014/main" id="{A4DB0707-D3A6-4BF0-3225-EC3851AD7387}"/>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1AE946-135C-E4E8-BA60-64AB48B87F80}"/>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7" name="Footer Placeholder 6">
            <a:extLst>
              <a:ext uri="{FF2B5EF4-FFF2-40B4-BE49-F238E27FC236}">
                <a16:creationId xmlns:a16="http://schemas.microsoft.com/office/drawing/2014/main" id="{FFD67329-9F30-BEB7-31E2-FECA7FD59B06}"/>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230684" y="987425"/>
            <a:ext cx="612470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73183587-0236-046F-3B80-4D4EEA7A80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60C67779-9FAD-3FE4-5C67-7E5313C03B45}"/>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230684" y="993775"/>
            <a:ext cx="612470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AD70A4E-ED43-B5A1-F8FE-762E21A30A3E}"/>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A4125545-56D8-5212-AA45-63F7C1DBF101}"/>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4B2501-78A9-E41B-7C2D-09F09ADDCB5E}"/>
              </a:ext>
            </a:extLst>
          </p:cNvPr>
          <p:cNvSpPr/>
          <p:nvPr userDrawn="1"/>
        </p:nvSpPr>
        <p:spPr>
          <a:xfrm>
            <a:off x="8610600" y="0"/>
            <a:ext cx="35814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BBA0478E-A529-CF4E-CE5C-583ACA20D66C}"/>
              </a:ext>
            </a:extLst>
          </p:cNvPr>
          <p:cNvSpPr/>
          <p:nvPr userDrawn="1"/>
        </p:nvSpPr>
        <p:spPr>
          <a:xfrm>
            <a:off x="4462849" y="685800"/>
            <a:ext cx="7119551" cy="54864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400" y="1124712"/>
            <a:ext cx="388620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2816352"/>
            <a:ext cx="3602736" cy="3364992"/>
          </a:xfrm>
        </p:spPr>
        <p:txBody>
          <a:bodyPr/>
          <a:lstStyle>
            <a:lvl1pPr marL="0" indent="0">
              <a:lnSpc>
                <a:spcPct val="150000"/>
              </a:lnSpc>
              <a:buNone/>
              <a:defRPr sz="2000" cap="all"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4946904" y="1188720"/>
            <a:ext cx="6638544" cy="4480560"/>
          </a:xfrm>
          <a:noFill/>
        </p:spPr>
        <p:txBody>
          <a:bodyPr anchor="ctr"/>
          <a:lstStyle>
            <a:lvl1pPr marL="0" indent="0" algn="ctr">
              <a:buNone/>
              <a:defRPr/>
            </a:lvl1pPr>
          </a:lstStyle>
          <a:p>
            <a:r>
              <a:rPr lang="en-US"/>
              <a:t>Click icon to add picture</a:t>
            </a:r>
            <a:endParaRPr lang="en-US" dirty="0"/>
          </a:p>
        </p:txBody>
      </p:sp>
      <p:cxnSp>
        <p:nvCxnSpPr>
          <p:cNvPr id="8" name="Straight Connector 7">
            <a:extLst>
              <a:ext uri="{FF2B5EF4-FFF2-40B4-BE49-F238E27FC236}">
                <a16:creationId xmlns:a16="http://schemas.microsoft.com/office/drawing/2014/main" id="{D792E47F-4E2C-B4B2-51F0-43D9D15C5A60}"/>
              </a:ext>
            </a:extLst>
          </p:cNvPr>
          <p:cNvCxnSpPr>
            <a:cxnSpLocks/>
          </p:cNvCxnSpPr>
          <p:nvPr userDrawn="1"/>
        </p:nvCxnSpPr>
        <p:spPr>
          <a:xfrm>
            <a:off x="1295400" y="205740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6816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BA0478E-A529-CF4E-CE5C-583ACA20D66C}"/>
              </a:ext>
            </a:extLst>
          </p:cNvPr>
          <p:cNvSpPr/>
          <p:nvPr userDrawn="1"/>
        </p:nvSpPr>
        <p:spPr>
          <a:xfrm>
            <a:off x="3578352" y="0"/>
            <a:ext cx="861364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5449824" y="1124712"/>
            <a:ext cx="576072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5449824" y="2889504"/>
            <a:ext cx="5760720" cy="3319272"/>
          </a:xfrm>
        </p:spPr>
        <p:txBody>
          <a:bodyPr/>
          <a:lstStyle>
            <a:lvl1pPr marL="0" indent="0">
              <a:lnSpc>
                <a:spcPct val="150000"/>
              </a:lnSpc>
              <a:buNone/>
              <a:defRPr sz="2000" cap="none"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lvl1pPr>
              <a:defRPr>
                <a:solidFill>
                  <a:schemeClr val="bg1"/>
                </a:solidFill>
              </a:defRPr>
            </a:lvl1pPr>
          </a:lstStyle>
          <a:p>
            <a:r>
              <a:rPr lang="en-US" dirty="0"/>
              <a:t>presentation title</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1298448" y="1828800"/>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F036BAAC-D89F-682D-12A3-1C31F92F0FAF}"/>
              </a:ext>
            </a:extLst>
          </p:cNvPr>
          <p:cNvCxnSpPr>
            <a:cxnSpLocks/>
          </p:cNvCxnSpPr>
          <p:nvPr userDrawn="1"/>
        </p:nvCxnSpPr>
        <p:spPr>
          <a:xfrm>
            <a:off x="649224" y="2667000"/>
            <a:ext cx="0" cy="31242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6F877625-E710-6DF2-3E49-374C6DD8DBC0}"/>
              </a:ext>
            </a:extLst>
          </p:cNvPr>
          <p:cNvCxnSpPr>
            <a:cxnSpLocks/>
          </p:cNvCxnSpPr>
          <p:nvPr userDrawn="1"/>
        </p:nvCxnSpPr>
        <p:spPr>
          <a:xfrm>
            <a:off x="5447344" y="205740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7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iton Header">
    <p:bg>
      <p:bgPr>
        <a:solidFill>
          <a:schemeClr val="accent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D0AC02C-19A4-4754-CC96-34357DEFF55D}"/>
              </a:ext>
            </a:extLst>
          </p:cNvPr>
          <p:cNvSpPr>
            <a:spLocks noGrp="1"/>
          </p:cNvSpPr>
          <p:nvPr>
            <p:ph type="pic" sz="quarter" idx="10"/>
          </p:nvPr>
        </p:nvSpPr>
        <p:spPr>
          <a:xfrm>
            <a:off x="1527048" y="1481328"/>
            <a:ext cx="9144000" cy="3886200"/>
          </a:xfrm>
          <a:custGeom>
            <a:avLst/>
            <a:gdLst>
              <a:gd name="connsiteX0" fmla="*/ 6521576 w 9144000"/>
              <a:gd name="connsiteY0" fmla="*/ 2811867 h 3886200"/>
              <a:gd name="connsiteX1" fmla="*/ 6521576 w 9144000"/>
              <a:gd name="connsiteY1" fmla="*/ 2900169 h 3886200"/>
              <a:gd name="connsiteX2" fmla="*/ 6931151 w 9144000"/>
              <a:gd name="connsiteY2" fmla="*/ 2900169 h 3886200"/>
              <a:gd name="connsiteX3" fmla="*/ 6931151 w 9144000"/>
              <a:gd name="connsiteY3" fmla="*/ 2811867 h 3886200"/>
              <a:gd name="connsiteX4" fmla="*/ 0 w 9144000"/>
              <a:gd name="connsiteY4" fmla="*/ 0 h 3886200"/>
              <a:gd name="connsiteX5" fmla="*/ 9144000 w 9144000"/>
              <a:gd name="connsiteY5" fmla="*/ 0 h 3886200"/>
              <a:gd name="connsiteX6" fmla="*/ 9144000 w 9144000"/>
              <a:gd name="connsiteY6" fmla="*/ 3886200 h 3886200"/>
              <a:gd name="connsiteX7" fmla="*/ 0 w 9144000"/>
              <a:gd name="connsiteY7" fmla="*/ 3886200 h 388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3886200">
                <a:moveTo>
                  <a:pt x="6521576" y="2811867"/>
                </a:moveTo>
                <a:lnTo>
                  <a:pt x="6521576" y="2900169"/>
                </a:lnTo>
                <a:lnTo>
                  <a:pt x="6931151" y="2900169"/>
                </a:lnTo>
                <a:lnTo>
                  <a:pt x="6931151" y="2811867"/>
                </a:lnTo>
                <a:close/>
                <a:moveTo>
                  <a:pt x="0" y="0"/>
                </a:moveTo>
                <a:lnTo>
                  <a:pt x="9144000" y="0"/>
                </a:lnTo>
                <a:lnTo>
                  <a:pt x="9144000" y="3886200"/>
                </a:lnTo>
                <a:lnTo>
                  <a:pt x="0" y="38862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040636" y="3200400"/>
            <a:ext cx="8110728" cy="457200"/>
          </a:xfrm>
        </p:spPr>
        <p:txBody>
          <a:bodyPr anchor="ctr"/>
          <a:lstStyle>
            <a:lvl1pPr algn="ctr">
              <a:defRPr sz="4800"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046720" y="4745736"/>
            <a:ext cx="1389888" cy="1280160"/>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42E7004C-CFEF-6E88-A3C1-60FBC7F8CD13}"/>
              </a:ext>
            </a:extLst>
          </p:cNvPr>
          <p:cNvSpPr/>
          <p:nvPr userDrawn="1"/>
        </p:nvSpPr>
        <p:spPr>
          <a:xfrm>
            <a:off x="8048624" y="4293195"/>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031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399" y="609600"/>
            <a:ext cx="10058400" cy="914400"/>
          </a:xfrm>
        </p:spPr>
        <p:txBody>
          <a:bodyPr/>
          <a:lstStyle>
            <a:lvl1pP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1855945"/>
            <a:ext cx="9820656"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521339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88720" y="609600"/>
            <a:ext cx="9829800" cy="914400"/>
          </a:xfrm>
        </p:spPr>
        <p:txBody>
          <a:bodyPr/>
          <a:lstStyle>
            <a:lvl1pPr algn="ct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88720" y="1746504"/>
            <a:ext cx="9829800"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64184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
        <p:nvSpPr>
          <p:cNvPr id="5" name="Picture Placeholder 4">
            <a:extLst>
              <a:ext uri="{FF2B5EF4-FFF2-40B4-BE49-F238E27FC236}">
                <a16:creationId xmlns:a16="http://schemas.microsoft.com/office/drawing/2014/main" id="{B7811310-A21F-0BFB-8198-22EDFCF9F45B}"/>
              </a:ext>
            </a:extLst>
          </p:cNvPr>
          <p:cNvSpPr>
            <a:spLocks noGrp="1"/>
          </p:cNvSpPr>
          <p:nvPr>
            <p:ph type="pic" sz="quarter" idx="10"/>
          </p:nvPr>
        </p:nvSpPr>
        <p:spPr>
          <a:xfrm>
            <a:off x="5370576" y="658368"/>
            <a:ext cx="6821424" cy="3346704"/>
          </a:xfrm>
          <a:prstGeom prst="rect">
            <a:avLst/>
          </a:prstGeom>
        </p:spPr>
        <p:txBody>
          <a:bodyPr wrap="square">
            <a:noAutofit/>
          </a:body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A73D2EFC-F14F-5508-06EE-4E5B5C535E16}"/>
              </a:ext>
            </a:extLst>
          </p:cNvPr>
          <p:cNvCxnSpPr>
            <a:cxnSpLocks/>
          </p:cNvCxnSpPr>
          <p:nvPr userDrawn="1"/>
        </p:nvCxnSpPr>
        <p:spPr>
          <a:xfrm>
            <a:off x="1819102" y="554884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28A6ACFB-D620-056D-1C62-903C5FBCEBCF}"/>
              </a:ext>
            </a:extLst>
          </p:cNvPr>
          <p:cNvSpPr>
            <a:spLocks noGrp="1"/>
          </p:cNvSpPr>
          <p:nvPr>
            <p:ph type="subTitle" idx="1"/>
          </p:nvPr>
        </p:nvSpPr>
        <p:spPr>
          <a:xfrm>
            <a:off x="1819656" y="5943600"/>
            <a:ext cx="4809744" cy="256032"/>
          </a:xfrm>
        </p:spPr>
        <p:txBody>
          <a:bodyPr/>
          <a:lstStyle>
            <a:lvl1pPr marL="0" indent="0" algn="l">
              <a:buNone/>
              <a:defRPr sz="2000" cap="all" spc="200"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819656" y="2459736"/>
            <a:ext cx="5157216" cy="2670048"/>
          </a:xfrm>
        </p:spPr>
        <p:txBody>
          <a:bodyPr anchor="b"/>
          <a:lstStyle>
            <a:lvl1pPr algn="l">
              <a:lnSpc>
                <a:spcPts val="5200"/>
              </a:lnSpc>
              <a:defRPr sz="3600" spc="0" baseline="0">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40618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021824"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298448"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3886200"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47395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03427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473952"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473952"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708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708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cxnSp>
        <p:nvCxnSpPr>
          <p:cNvPr id="18" name="Straight Connector 17">
            <a:extLst>
              <a:ext uri="{FF2B5EF4-FFF2-40B4-BE49-F238E27FC236}">
                <a16:creationId xmlns:a16="http://schemas.microsoft.com/office/drawing/2014/main" id="{B6E73E07-0346-2BA8-44BC-6CB3BDEAAA99}"/>
              </a:ext>
            </a:extLst>
          </p:cNvPr>
          <p:cNvCxnSpPr>
            <a:cxnSpLocks/>
          </p:cNvCxnSpPr>
          <p:nvPr userDrawn="1"/>
        </p:nvCxnSpPr>
        <p:spPr>
          <a:xfrm>
            <a:off x="45924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E62977-27C7-5882-6A33-75257911D09A}"/>
              </a:ext>
            </a:extLst>
          </p:cNvPr>
          <p:cNvCxnSpPr>
            <a:cxnSpLocks/>
          </p:cNvCxnSpPr>
          <p:nvPr userDrawn="1"/>
        </p:nvCxnSpPr>
        <p:spPr>
          <a:xfrm>
            <a:off x="2004720"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705476C-2972-A423-7282-BABA9AAB32E6}"/>
              </a:ext>
            </a:extLst>
          </p:cNvPr>
          <p:cNvCxnSpPr>
            <a:cxnSpLocks/>
          </p:cNvCxnSpPr>
          <p:nvPr userDrawn="1"/>
        </p:nvCxnSpPr>
        <p:spPr>
          <a:xfrm>
            <a:off x="9737699"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E0D781B-3CB4-A523-427F-3D444B28E60E}"/>
              </a:ext>
            </a:extLst>
          </p:cNvPr>
          <p:cNvCxnSpPr>
            <a:cxnSpLocks/>
          </p:cNvCxnSpPr>
          <p:nvPr userDrawn="1"/>
        </p:nvCxnSpPr>
        <p:spPr>
          <a:xfrm>
            <a:off x="71832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048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332720"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63677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4224528"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84885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381744"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51052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51052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34272"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34272"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4684061"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2096160"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983798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730623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Picture Placeholder 8">
            <a:extLst>
              <a:ext uri="{FF2B5EF4-FFF2-40B4-BE49-F238E27FC236}">
                <a16:creationId xmlns:a16="http://schemas.microsoft.com/office/drawing/2014/main" id="{09A756E1-5275-58A9-7B09-95BEA4F4FACA}"/>
              </a:ext>
            </a:extLst>
          </p:cNvPr>
          <p:cNvSpPr>
            <a:spLocks noGrp="1"/>
          </p:cNvSpPr>
          <p:nvPr>
            <p:ph type="pic" sz="quarter" idx="24"/>
          </p:nvPr>
        </p:nvSpPr>
        <p:spPr>
          <a:xfrm>
            <a:off x="163677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A4DA2F88-85BF-29B8-6321-AF19B25A6261}"/>
              </a:ext>
            </a:extLst>
          </p:cNvPr>
          <p:cNvSpPr>
            <a:spLocks noGrp="1"/>
          </p:cNvSpPr>
          <p:nvPr>
            <p:ph type="pic" sz="quarter" idx="25"/>
          </p:nvPr>
        </p:nvSpPr>
        <p:spPr>
          <a:xfrm>
            <a:off x="4224528"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4636CEF4-05E9-F5BB-BD6F-6B081DBDCA9D}"/>
              </a:ext>
            </a:extLst>
          </p:cNvPr>
          <p:cNvSpPr>
            <a:spLocks noGrp="1"/>
          </p:cNvSpPr>
          <p:nvPr>
            <p:ph type="pic" sz="quarter" idx="26"/>
          </p:nvPr>
        </p:nvSpPr>
        <p:spPr>
          <a:xfrm>
            <a:off x="684885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67B57C06-A1D0-7C74-6A14-2BFF0B1FC172}"/>
              </a:ext>
            </a:extLst>
          </p:cNvPr>
          <p:cNvSpPr>
            <a:spLocks noGrp="1"/>
          </p:cNvSpPr>
          <p:nvPr>
            <p:ph type="pic" sz="quarter" idx="27"/>
          </p:nvPr>
        </p:nvSpPr>
        <p:spPr>
          <a:xfrm>
            <a:off x="9381744"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129844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129844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7" name="Text Placeholder 13">
            <a:extLst>
              <a:ext uri="{FF2B5EF4-FFF2-40B4-BE49-F238E27FC236}">
                <a16:creationId xmlns:a16="http://schemas.microsoft.com/office/drawing/2014/main" id="{697C28E5-6260-6DA9-B4F0-665506F52586}"/>
              </a:ext>
            </a:extLst>
          </p:cNvPr>
          <p:cNvSpPr>
            <a:spLocks noGrp="1"/>
          </p:cNvSpPr>
          <p:nvPr>
            <p:ph type="body" sz="quarter" idx="30"/>
          </p:nvPr>
        </p:nvSpPr>
        <p:spPr>
          <a:xfrm>
            <a:off x="3886200"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8" name="Text Placeholder 13">
            <a:extLst>
              <a:ext uri="{FF2B5EF4-FFF2-40B4-BE49-F238E27FC236}">
                <a16:creationId xmlns:a16="http://schemas.microsoft.com/office/drawing/2014/main" id="{A594A25E-7F2D-4188-16B7-C34485FDD2F8}"/>
              </a:ext>
            </a:extLst>
          </p:cNvPr>
          <p:cNvSpPr>
            <a:spLocks noGrp="1"/>
          </p:cNvSpPr>
          <p:nvPr>
            <p:ph type="body" sz="quarter" idx="31"/>
          </p:nvPr>
        </p:nvSpPr>
        <p:spPr>
          <a:xfrm>
            <a:off x="3886200"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9" name="Text Placeholder 13">
            <a:extLst>
              <a:ext uri="{FF2B5EF4-FFF2-40B4-BE49-F238E27FC236}">
                <a16:creationId xmlns:a16="http://schemas.microsoft.com/office/drawing/2014/main" id="{584B38BF-6197-486D-7134-F86E1754AF78}"/>
              </a:ext>
            </a:extLst>
          </p:cNvPr>
          <p:cNvSpPr>
            <a:spLocks noGrp="1"/>
          </p:cNvSpPr>
          <p:nvPr>
            <p:ph type="body" sz="quarter" idx="32"/>
          </p:nvPr>
        </p:nvSpPr>
        <p:spPr>
          <a:xfrm>
            <a:off x="651052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0" name="Text Placeholder 13">
            <a:extLst>
              <a:ext uri="{FF2B5EF4-FFF2-40B4-BE49-F238E27FC236}">
                <a16:creationId xmlns:a16="http://schemas.microsoft.com/office/drawing/2014/main" id="{D788F8D9-8CDB-C458-9AAD-0426AB467D2A}"/>
              </a:ext>
            </a:extLst>
          </p:cNvPr>
          <p:cNvSpPr>
            <a:spLocks noGrp="1"/>
          </p:cNvSpPr>
          <p:nvPr>
            <p:ph type="body" sz="quarter" idx="33"/>
          </p:nvPr>
        </p:nvSpPr>
        <p:spPr>
          <a:xfrm>
            <a:off x="651052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31" name="Text Placeholder 13">
            <a:extLst>
              <a:ext uri="{FF2B5EF4-FFF2-40B4-BE49-F238E27FC236}">
                <a16:creationId xmlns:a16="http://schemas.microsoft.com/office/drawing/2014/main" id="{78447882-2C86-B3A7-9450-29A0778E1B08}"/>
              </a:ext>
            </a:extLst>
          </p:cNvPr>
          <p:cNvSpPr>
            <a:spLocks noGrp="1"/>
          </p:cNvSpPr>
          <p:nvPr>
            <p:ph type="body" sz="quarter" idx="34"/>
          </p:nvPr>
        </p:nvSpPr>
        <p:spPr>
          <a:xfrm>
            <a:off x="9034272"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2" name="Text Placeholder 13">
            <a:extLst>
              <a:ext uri="{FF2B5EF4-FFF2-40B4-BE49-F238E27FC236}">
                <a16:creationId xmlns:a16="http://schemas.microsoft.com/office/drawing/2014/main" id="{E321AAE1-532A-23F0-9108-055D0D7BDFBA}"/>
              </a:ext>
            </a:extLst>
          </p:cNvPr>
          <p:cNvSpPr>
            <a:spLocks noGrp="1"/>
          </p:cNvSpPr>
          <p:nvPr>
            <p:ph type="body" sz="quarter" idx="35"/>
          </p:nvPr>
        </p:nvSpPr>
        <p:spPr>
          <a:xfrm>
            <a:off x="9034272"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33" name="Straight Connector 32">
            <a:extLst>
              <a:ext uri="{FF2B5EF4-FFF2-40B4-BE49-F238E27FC236}">
                <a16:creationId xmlns:a16="http://schemas.microsoft.com/office/drawing/2014/main" id="{11BC4478-FBEA-422F-73BA-0A422F15D7EA}"/>
              </a:ext>
            </a:extLst>
          </p:cNvPr>
          <p:cNvCxnSpPr>
            <a:cxnSpLocks/>
          </p:cNvCxnSpPr>
          <p:nvPr userDrawn="1"/>
        </p:nvCxnSpPr>
        <p:spPr>
          <a:xfrm>
            <a:off x="4684061"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2096160"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9C9F7A3-B120-C59A-E379-173F84B7D153}"/>
              </a:ext>
            </a:extLst>
          </p:cNvPr>
          <p:cNvCxnSpPr>
            <a:cxnSpLocks/>
          </p:cNvCxnSpPr>
          <p:nvPr userDrawn="1"/>
        </p:nvCxnSpPr>
        <p:spPr>
          <a:xfrm>
            <a:off x="983798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073A4E7-9D16-A6C0-E297-A36B10A2FABB}"/>
              </a:ext>
            </a:extLst>
          </p:cNvPr>
          <p:cNvCxnSpPr>
            <a:cxnSpLocks/>
          </p:cNvCxnSpPr>
          <p:nvPr userDrawn="1"/>
        </p:nvCxnSpPr>
        <p:spPr>
          <a:xfrm>
            <a:off x="730623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777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1295400" y="609600"/>
            <a:ext cx="9821955" cy="1256118"/>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295400" y="1855945"/>
            <a:ext cx="9821955"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Slide Number Placeholder 20">
            <a:extLst>
              <a:ext uri="{FF2B5EF4-FFF2-40B4-BE49-F238E27FC236}">
                <a16:creationId xmlns:a16="http://schemas.microsoft.com/office/drawing/2014/main" id="{78A08F60-CEF1-832D-D403-282EA76CBEF2}"/>
              </a:ext>
            </a:extLst>
          </p:cNvPr>
          <p:cNvSpPr>
            <a:spLocks noGrp="1"/>
          </p:cNvSpPr>
          <p:nvPr>
            <p:ph type="sldNum" sz="quarter" idx="4"/>
          </p:nvPr>
        </p:nvSpPr>
        <p:spPr>
          <a:xfrm>
            <a:off x="420624" y="6019801"/>
            <a:ext cx="457200" cy="184150"/>
          </a:xfrm>
          <a:prstGeom prst="rect">
            <a:avLst/>
          </a:prstGeom>
        </p:spPr>
        <p:txBody>
          <a:bodyPr vert="horz" lIns="0" tIns="0" rIns="0" bIns="0" rtlCol="0" anchor="ctr"/>
          <a:lstStyle>
            <a:lvl1pPr algn="ctr">
              <a:defRPr sz="1200" cap="all" spc="200" baseline="0">
                <a:solidFill>
                  <a:schemeClr val="accent1"/>
                </a:solidFill>
                <a:latin typeface="Posterama" panose="020B0504020200020000" pitchFamily="34" charset="0"/>
              </a:defRPr>
            </a:lvl1pPr>
          </a:lstStyle>
          <a:p>
            <a:fld id="{75DF2D63-3FF5-D547-96B9-BE9CCD1ABA58}" type="slidenum">
              <a:rPr lang="en-US" smtClean="0"/>
              <a:pPr/>
              <a:t>‹#›</a:t>
            </a:fld>
            <a:endParaRPr lang="en-US" dirty="0"/>
          </a:p>
        </p:txBody>
      </p:sp>
      <p:sp>
        <p:nvSpPr>
          <p:cNvPr id="25" name="Footer Placeholder 24">
            <a:extLst>
              <a:ext uri="{FF2B5EF4-FFF2-40B4-BE49-F238E27FC236}">
                <a16:creationId xmlns:a16="http://schemas.microsoft.com/office/drawing/2014/main" id="{010F9766-B67A-A34E-2927-9A2D6360F77A}"/>
              </a:ext>
            </a:extLst>
          </p:cNvPr>
          <p:cNvSpPr>
            <a:spLocks noGrp="1"/>
          </p:cNvSpPr>
          <p:nvPr>
            <p:ph type="ftr" sz="quarter" idx="3"/>
          </p:nvPr>
        </p:nvSpPr>
        <p:spPr>
          <a:xfrm rot="16200000">
            <a:off x="-242952" y="1451496"/>
            <a:ext cx="1784352" cy="189457"/>
          </a:xfrm>
          <a:prstGeom prst="rect">
            <a:avLst/>
          </a:prstGeom>
        </p:spPr>
        <p:txBody>
          <a:bodyPr vert="horz" lIns="0" tIns="0" rIns="0" bIns="0" rtlCol="0" anchor="ctr"/>
          <a:lstStyle>
            <a:lvl1pPr algn="l">
              <a:defRPr sz="1200" cap="all" spc="100" baseline="0">
                <a:solidFill>
                  <a:schemeClr val="accent1"/>
                </a:solidFill>
                <a:latin typeface="Posterama" panose="020B0504020200020000" pitchFamily="34" charset="0"/>
              </a:defRPr>
            </a:lvl1pPr>
          </a:lstStyle>
          <a:p>
            <a:r>
              <a:rPr lang="en-US" dirty="0"/>
              <a:t>presentation title</a:t>
            </a:r>
          </a:p>
        </p:txBody>
      </p:sp>
      <p:cxnSp>
        <p:nvCxnSpPr>
          <p:cNvPr id="4" name="Straight Connector 3">
            <a:extLst>
              <a:ext uri="{FF2B5EF4-FFF2-40B4-BE49-F238E27FC236}">
                <a16:creationId xmlns:a16="http://schemas.microsoft.com/office/drawing/2014/main" id="{C0A131BE-DFE5-28BE-2AF8-50ADF9AFDB94}"/>
              </a:ext>
            </a:extLst>
          </p:cNvPr>
          <p:cNvCxnSpPr>
            <a:cxnSpLocks/>
          </p:cNvCxnSpPr>
          <p:nvPr userDrawn="1"/>
        </p:nvCxnSpPr>
        <p:spPr>
          <a:xfrm>
            <a:off x="649224" y="2667000"/>
            <a:ext cx="0" cy="31242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53" r:id="rId12"/>
    <p:sldLayoutId id="2147483671" r:id="rId13"/>
    <p:sldLayoutId id="2147483672" r:id="rId14"/>
    <p:sldLayoutId id="2147483673"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tri dish with some transparent capsules">
            <a:extLst>
              <a:ext uri="{FF2B5EF4-FFF2-40B4-BE49-F238E27FC236}">
                <a16:creationId xmlns:a16="http://schemas.microsoft.com/office/drawing/2014/main" id="{F8B829FC-0ACD-46C3-5D7E-74FB2C721D7D}"/>
              </a:ext>
            </a:extLst>
          </p:cNvPr>
          <p:cNvPicPr>
            <a:picLocks noGrp="1" noChangeAspect="1"/>
          </p:cNvPicPr>
          <p:nvPr>
            <p:ph type="pic" sz="quarter" idx="10"/>
          </p:nvPr>
        </p:nvPicPr>
        <p:blipFill>
          <a:blip r:embed="rId2">
            <a:alphaModFix amt="65000"/>
            <a:extLst>
              <a:ext uri="{28A0092B-C50C-407E-A947-70E740481C1C}">
                <a14:useLocalDpi xmlns:a14="http://schemas.microsoft.com/office/drawing/2010/main" val="0"/>
              </a:ext>
            </a:extLst>
          </a:blip>
          <a:srcRect/>
          <a:stretch>
            <a:fillRect/>
          </a:stretch>
        </p:blipFill>
        <p:spPr/>
      </p:pic>
      <p:sp>
        <p:nvSpPr>
          <p:cNvPr id="4" name="Title 3">
            <a:extLst>
              <a:ext uri="{FF2B5EF4-FFF2-40B4-BE49-F238E27FC236}">
                <a16:creationId xmlns:a16="http://schemas.microsoft.com/office/drawing/2014/main" id="{305E10E9-9AB7-0642-D4C4-DDFDAB7B5B2C}"/>
              </a:ext>
            </a:extLst>
          </p:cNvPr>
          <p:cNvSpPr>
            <a:spLocks noGrp="1"/>
          </p:cNvSpPr>
          <p:nvPr>
            <p:ph type="title"/>
          </p:nvPr>
        </p:nvSpPr>
        <p:spPr/>
        <p:txBody>
          <a:bodyPr/>
          <a:lstStyle/>
          <a:p>
            <a:r>
              <a:rPr lang="en-US" sz="6000" b="1" dirty="0" err="1"/>
              <a:t>DeepCareX</a:t>
            </a:r>
            <a:r>
              <a:rPr lang="en-US" sz="6000" b="1" dirty="0"/>
              <a:t>: AI based Healthcare System</a:t>
            </a:r>
            <a:endParaRPr lang="en-US" dirty="0"/>
          </a:p>
        </p:txBody>
      </p:sp>
      <p:sp>
        <p:nvSpPr>
          <p:cNvPr id="2" name="Subtitle 1">
            <a:extLst>
              <a:ext uri="{FF2B5EF4-FFF2-40B4-BE49-F238E27FC236}">
                <a16:creationId xmlns:a16="http://schemas.microsoft.com/office/drawing/2014/main" id="{A1307D8B-2864-21B6-1CE1-B605F29281C5}"/>
              </a:ext>
            </a:extLst>
          </p:cNvPr>
          <p:cNvSpPr>
            <a:spLocks noGrp="1"/>
          </p:cNvSpPr>
          <p:nvPr>
            <p:ph type="subTitle" idx="1"/>
          </p:nvPr>
        </p:nvSpPr>
        <p:spPr>
          <a:xfrm>
            <a:off x="1524000" y="5282214"/>
            <a:ext cx="9144000" cy="995141"/>
          </a:xfrm>
        </p:spPr>
        <p:txBody>
          <a:bodyPr/>
          <a:lstStyle/>
          <a:p>
            <a:r>
              <a:rPr lang="en-US" sz="2800" b="1" u="sng" dirty="0"/>
              <a:t>Deepali Handgar, </a:t>
            </a:r>
            <a:r>
              <a:rPr lang="en-US" sz="2800" b="1" u="sng" dirty="0" err="1"/>
              <a:t>Sumon</a:t>
            </a:r>
            <a:r>
              <a:rPr lang="en-US" sz="2800" b="1" u="sng" dirty="0"/>
              <a:t> Singh</a:t>
            </a:r>
          </a:p>
          <a:p>
            <a:r>
              <a:rPr lang="en-US" sz="2800" b="1" u="sng" dirty="0"/>
              <a:t>  (40176) , (40351) </a:t>
            </a:r>
          </a:p>
          <a:p>
            <a:endParaRPr lang="en-US" b="1" dirty="0"/>
          </a:p>
        </p:txBody>
      </p:sp>
    </p:spTree>
    <p:extLst>
      <p:ext uri="{BB962C8B-B14F-4D97-AF65-F5344CB8AC3E}">
        <p14:creationId xmlns:p14="http://schemas.microsoft.com/office/powerpoint/2010/main" val="855215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6060A-85A8-1D38-0CD0-4BD70AF91D07}"/>
              </a:ext>
            </a:extLst>
          </p:cNvPr>
          <p:cNvSpPr>
            <a:spLocks noGrp="1"/>
          </p:cNvSpPr>
          <p:nvPr>
            <p:ph type="title"/>
          </p:nvPr>
        </p:nvSpPr>
        <p:spPr/>
        <p:txBody>
          <a:bodyPr/>
          <a:lstStyle/>
          <a:p>
            <a:r>
              <a:rPr lang="en-US" dirty="0"/>
              <a:t>Instructions to run</a:t>
            </a:r>
            <a:endParaRPr lang="en-IN" dirty="0"/>
          </a:p>
        </p:txBody>
      </p:sp>
      <p:sp>
        <p:nvSpPr>
          <p:cNvPr id="3" name="Content Placeholder 2">
            <a:extLst>
              <a:ext uri="{FF2B5EF4-FFF2-40B4-BE49-F238E27FC236}">
                <a16:creationId xmlns:a16="http://schemas.microsoft.com/office/drawing/2014/main" id="{14F03863-EDBE-9D9E-8B27-7D3EADBD92EC}"/>
              </a:ext>
            </a:extLst>
          </p:cNvPr>
          <p:cNvSpPr>
            <a:spLocks noGrp="1"/>
          </p:cNvSpPr>
          <p:nvPr>
            <p:ph idx="1"/>
          </p:nvPr>
        </p:nvSpPr>
        <p:spPr/>
        <p:txBody>
          <a:bodyPr/>
          <a:lstStyle/>
          <a:p>
            <a:pPr marL="0" indent="0">
              <a:buNone/>
            </a:pPr>
            <a:r>
              <a:rPr lang="en-IN" b="1" dirty="0"/>
              <a:t>1. Create the </a:t>
            </a:r>
            <a:r>
              <a:rPr lang="en-IN" b="1" dirty="0" err="1"/>
              <a:t>databses</a:t>
            </a:r>
            <a:r>
              <a:rPr lang="en-IN" b="1" dirty="0"/>
              <a:t> :</a:t>
            </a:r>
          </a:p>
          <a:p>
            <a:pPr marL="0" indent="0">
              <a:buNone/>
            </a:pPr>
            <a:r>
              <a:rPr lang="en-IN" b="1" dirty="0"/>
              <a:t>Navigate to : </a:t>
            </a:r>
            <a:r>
              <a:rPr lang="en-IN" b="1" dirty="0" err="1"/>
              <a:t>DeepCareX</a:t>
            </a:r>
            <a:r>
              <a:rPr lang="en-IN" b="1" dirty="0"/>
              <a:t>/Website/database</a:t>
            </a:r>
          </a:p>
          <a:p>
            <a:pPr marL="0" indent="0">
              <a:buNone/>
            </a:pPr>
            <a:r>
              <a:rPr lang="en-IN" b="1" dirty="0"/>
              <a:t>Run : database.py</a:t>
            </a:r>
          </a:p>
          <a:p>
            <a:pPr marL="0" indent="0">
              <a:buNone/>
            </a:pPr>
            <a:r>
              <a:rPr lang="en-IN" b="1" dirty="0"/>
              <a:t>Syntax : python3 database.py</a:t>
            </a:r>
          </a:p>
          <a:p>
            <a:pPr marL="0" indent="0">
              <a:buNone/>
            </a:pPr>
            <a:r>
              <a:rPr lang="en-IN" b="1" dirty="0"/>
              <a:t>2. Run The Application :</a:t>
            </a:r>
          </a:p>
          <a:p>
            <a:pPr marL="0" indent="0">
              <a:buNone/>
            </a:pPr>
            <a:r>
              <a:rPr lang="en-IN" b="1" dirty="0"/>
              <a:t>Navigate to : </a:t>
            </a:r>
            <a:r>
              <a:rPr lang="en-IN" b="1" dirty="0" err="1"/>
              <a:t>DeepCareX</a:t>
            </a:r>
            <a:r>
              <a:rPr lang="en-IN" b="1" dirty="0"/>
              <a:t>/Website</a:t>
            </a:r>
          </a:p>
          <a:p>
            <a:pPr marL="0" indent="0">
              <a:buNone/>
            </a:pPr>
            <a:r>
              <a:rPr lang="en-IN" b="1" dirty="0"/>
              <a:t>Run : main.py</a:t>
            </a:r>
          </a:p>
          <a:p>
            <a:pPr marL="0" indent="0">
              <a:buNone/>
            </a:pPr>
            <a:r>
              <a:rPr lang="en-IN" b="1" dirty="0"/>
              <a:t>Syntax : python3 main.py</a:t>
            </a:r>
          </a:p>
        </p:txBody>
      </p:sp>
      <p:sp>
        <p:nvSpPr>
          <p:cNvPr id="4" name="Slide Number Placeholder 3">
            <a:extLst>
              <a:ext uri="{FF2B5EF4-FFF2-40B4-BE49-F238E27FC236}">
                <a16:creationId xmlns:a16="http://schemas.microsoft.com/office/drawing/2014/main" id="{97D11409-DB1B-A2DB-CB72-42CF17D70150}"/>
              </a:ext>
            </a:extLst>
          </p:cNvPr>
          <p:cNvSpPr>
            <a:spLocks noGrp="1"/>
          </p:cNvSpPr>
          <p:nvPr>
            <p:ph type="sldNum" sz="quarter" idx="11"/>
          </p:nvPr>
        </p:nvSpPr>
        <p:spPr/>
        <p:txBody>
          <a:bodyPr/>
          <a:lstStyle/>
          <a:p>
            <a:fld id="{75DF2D63-3FF5-D547-96B9-BE9CCD1ABA58}" type="slidenum">
              <a:rPr lang="en-US" smtClean="0"/>
              <a:t>10</a:t>
            </a:fld>
            <a:endParaRPr lang="en-US" dirty="0"/>
          </a:p>
        </p:txBody>
      </p:sp>
      <p:sp>
        <p:nvSpPr>
          <p:cNvPr id="5" name="Footer Placeholder 4">
            <a:extLst>
              <a:ext uri="{FF2B5EF4-FFF2-40B4-BE49-F238E27FC236}">
                <a16:creationId xmlns:a16="http://schemas.microsoft.com/office/drawing/2014/main" id="{C8F012C7-9D95-49BD-B28F-49FFC6F230CA}"/>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939390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F05F1-96BF-E7B9-2866-2D1FFDBB3E24}"/>
              </a:ext>
            </a:extLst>
          </p:cNvPr>
          <p:cNvSpPr>
            <a:spLocks noGrp="1"/>
          </p:cNvSpPr>
          <p:nvPr>
            <p:ph type="title"/>
          </p:nvPr>
        </p:nvSpPr>
        <p:spPr/>
        <p:txBody>
          <a:bodyPr/>
          <a:lstStyle/>
          <a:p>
            <a:r>
              <a:rPr lang="en-US" dirty="0"/>
              <a:t>results</a:t>
            </a:r>
            <a:endParaRPr lang="en-IN" dirty="0"/>
          </a:p>
        </p:txBody>
      </p:sp>
      <p:graphicFrame>
        <p:nvGraphicFramePr>
          <p:cNvPr id="6" name="Table 6">
            <a:extLst>
              <a:ext uri="{FF2B5EF4-FFF2-40B4-BE49-F238E27FC236}">
                <a16:creationId xmlns:a16="http://schemas.microsoft.com/office/drawing/2014/main" id="{39BFE3AB-2374-29B8-F858-EE769FE2D381}"/>
              </a:ext>
            </a:extLst>
          </p:cNvPr>
          <p:cNvGraphicFramePr>
            <a:graphicFrameLocks noGrp="1"/>
          </p:cNvGraphicFramePr>
          <p:nvPr>
            <p:ph idx="1"/>
            <p:extLst>
              <p:ext uri="{D42A27DB-BD31-4B8C-83A1-F6EECF244321}">
                <p14:modId xmlns:p14="http://schemas.microsoft.com/office/powerpoint/2010/main" val="1832933496"/>
              </p:ext>
            </p:extLst>
          </p:nvPr>
        </p:nvGraphicFramePr>
        <p:xfrm>
          <a:off x="1189038" y="1746250"/>
          <a:ext cx="9829481" cy="4134487"/>
        </p:xfrm>
        <a:graphic>
          <a:graphicData uri="http://schemas.openxmlformats.org/drawingml/2006/table">
            <a:tbl>
              <a:tblPr firstRow="1" bandRow="1">
                <a:tableStyleId>{5C22544A-7EE6-4342-B048-85BDC9FD1C3A}</a:tableStyleId>
              </a:tblPr>
              <a:tblGrid>
                <a:gridCol w="2447762">
                  <a:extLst>
                    <a:ext uri="{9D8B030D-6E8A-4147-A177-3AD203B41FA5}">
                      <a16:colId xmlns:a16="http://schemas.microsoft.com/office/drawing/2014/main" val="2729726962"/>
                    </a:ext>
                  </a:extLst>
                </a:gridCol>
                <a:gridCol w="2606676">
                  <a:extLst>
                    <a:ext uri="{9D8B030D-6E8A-4147-A177-3AD203B41FA5}">
                      <a16:colId xmlns:a16="http://schemas.microsoft.com/office/drawing/2014/main" val="2669593760"/>
                    </a:ext>
                  </a:extLst>
                </a:gridCol>
                <a:gridCol w="2288848">
                  <a:extLst>
                    <a:ext uri="{9D8B030D-6E8A-4147-A177-3AD203B41FA5}">
                      <a16:colId xmlns:a16="http://schemas.microsoft.com/office/drawing/2014/main" val="229566565"/>
                    </a:ext>
                  </a:extLst>
                </a:gridCol>
                <a:gridCol w="2486195">
                  <a:extLst>
                    <a:ext uri="{9D8B030D-6E8A-4147-A177-3AD203B41FA5}">
                      <a16:colId xmlns:a16="http://schemas.microsoft.com/office/drawing/2014/main" val="421216955"/>
                    </a:ext>
                  </a:extLst>
                </a:gridCol>
              </a:tblGrid>
              <a:tr h="665320">
                <a:tc>
                  <a:txBody>
                    <a:bodyPr/>
                    <a:lstStyle/>
                    <a:p>
                      <a:pPr algn="ctr"/>
                      <a:r>
                        <a:rPr lang="en-US" b="1" dirty="0">
                          <a:solidFill>
                            <a:schemeClr val="tx1"/>
                          </a:solidFill>
                        </a:rPr>
                        <a:t>DISEASE</a:t>
                      </a:r>
                      <a:endParaRPr lang="en-IN" b="1" dirty="0">
                        <a:solidFill>
                          <a:schemeClr val="tx1"/>
                        </a:solidFill>
                      </a:endParaRPr>
                    </a:p>
                  </a:txBody>
                  <a:tcPr/>
                </a:tc>
                <a:tc>
                  <a:txBody>
                    <a:bodyPr/>
                    <a:lstStyle/>
                    <a:p>
                      <a:pPr algn="ctr"/>
                      <a:r>
                        <a:rPr lang="en-US" b="1" dirty="0">
                          <a:solidFill>
                            <a:schemeClr val="tx1"/>
                          </a:solidFill>
                        </a:rPr>
                        <a:t>MODEL</a:t>
                      </a:r>
                      <a:endParaRPr lang="en-IN" b="1" dirty="0">
                        <a:solidFill>
                          <a:schemeClr val="tx1"/>
                        </a:solidFill>
                      </a:endParaRPr>
                    </a:p>
                  </a:txBody>
                  <a:tcPr/>
                </a:tc>
                <a:tc>
                  <a:txBody>
                    <a:bodyPr/>
                    <a:lstStyle/>
                    <a:p>
                      <a:pPr algn="ctr"/>
                      <a:r>
                        <a:rPr lang="en-US" b="1" dirty="0">
                          <a:solidFill>
                            <a:schemeClr val="tx1"/>
                          </a:solidFill>
                        </a:rPr>
                        <a:t>TRAINING ACCURACY</a:t>
                      </a:r>
                      <a:endParaRPr lang="en-IN" b="1" dirty="0">
                        <a:solidFill>
                          <a:schemeClr val="tx1"/>
                        </a:solidFill>
                      </a:endParaRPr>
                    </a:p>
                  </a:txBody>
                  <a:tcPr/>
                </a:tc>
                <a:tc>
                  <a:txBody>
                    <a:bodyPr/>
                    <a:lstStyle/>
                    <a:p>
                      <a:pPr algn="ctr"/>
                      <a:r>
                        <a:rPr lang="en-US" b="1" dirty="0">
                          <a:solidFill>
                            <a:schemeClr val="tx1"/>
                          </a:solidFill>
                        </a:rPr>
                        <a:t>TESTING ACCURACY</a:t>
                      </a:r>
                      <a:endParaRPr lang="en-IN" b="1" dirty="0">
                        <a:solidFill>
                          <a:schemeClr val="tx1"/>
                        </a:solidFill>
                      </a:endParaRPr>
                    </a:p>
                  </a:txBody>
                  <a:tcPr/>
                </a:tc>
                <a:extLst>
                  <a:ext uri="{0D108BD9-81ED-4DB2-BD59-A6C34878D82A}">
                    <a16:rowId xmlns:a16="http://schemas.microsoft.com/office/drawing/2014/main" val="1342032314"/>
                  </a:ext>
                </a:extLst>
              </a:tr>
              <a:tr h="385463">
                <a:tc>
                  <a:txBody>
                    <a:bodyPr/>
                    <a:lstStyle/>
                    <a:p>
                      <a:pPr algn="ctr"/>
                      <a:r>
                        <a:rPr lang="en-US" b="1" dirty="0"/>
                        <a:t>Breast Cancer</a:t>
                      </a:r>
                      <a:endParaRPr lang="en-IN" b="1" dirty="0"/>
                    </a:p>
                  </a:txBody>
                  <a:tcPr/>
                </a:tc>
                <a:tc>
                  <a:txBody>
                    <a:bodyPr/>
                    <a:lstStyle/>
                    <a:p>
                      <a:pPr algn="ctr"/>
                      <a:r>
                        <a:rPr lang="en-US" b="1" dirty="0"/>
                        <a:t>Random Forest</a:t>
                      </a:r>
                      <a:endParaRPr lang="en-IN" b="1" dirty="0"/>
                    </a:p>
                  </a:txBody>
                  <a:tcPr/>
                </a:tc>
                <a:tc>
                  <a:txBody>
                    <a:bodyPr/>
                    <a:lstStyle/>
                    <a:p>
                      <a:pPr algn="ctr"/>
                      <a:r>
                        <a:rPr lang="en-US" b="1" dirty="0"/>
                        <a:t>1</a:t>
                      </a:r>
                      <a:endParaRPr lang="en-IN" b="1" dirty="0"/>
                    </a:p>
                  </a:txBody>
                  <a:tcPr/>
                </a:tc>
                <a:tc>
                  <a:txBody>
                    <a:bodyPr/>
                    <a:lstStyle/>
                    <a:p>
                      <a:pPr algn="ctr"/>
                      <a:r>
                        <a:rPr lang="en-US" b="1" dirty="0"/>
                        <a:t>0.94</a:t>
                      </a:r>
                      <a:endParaRPr lang="en-IN" b="1" dirty="0"/>
                    </a:p>
                  </a:txBody>
                  <a:tcPr/>
                </a:tc>
                <a:extLst>
                  <a:ext uri="{0D108BD9-81ED-4DB2-BD59-A6C34878D82A}">
                    <a16:rowId xmlns:a16="http://schemas.microsoft.com/office/drawing/2014/main" val="3882445635"/>
                  </a:ext>
                </a:extLst>
              </a:tr>
              <a:tr h="385463">
                <a:tc>
                  <a:txBody>
                    <a:bodyPr/>
                    <a:lstStyle/>
                    <a:p>
                      <a:pPr algn="ctr"/>
                      <a:r>
                        <a:rPr lang="en-US" b="1" dirty="0"/>
                        <a:t>Diabetes</a:t>
                      </a:r>
                      <a:endParaRPr lang="en-IN" b="1" dirty="0"/>
                    </a:p>
                  </a:txBody>
                  <a:tcPr/>
                </a:tc>
                <a:tc>
                  <a:txBody>
                    <a:bodyPr/>
                    <a:lstStyle/>
                    <a:p>
                      <a:pPr algn="ctr"/>
                      <a:r>
                        <a:rPr lang="en-US" sz="1800" b="1" dirty="0" err="1"/>
                        <a:t>XGBoost</a:t>
                      </a:r>
                      <a:r>
                        <a:rPr lang="en-US" sz="1800" b="1" dirty="0"/>
                        <a:t> Classifier</a:t>
                      </a:r>
                      <a:endParaRPr lang="en-IN" sz="1800" b="1" dirty="0"/>
                    </a:p>
                  </a:txBody>
                  <a:tcPr/>
                </a:tc>
                <a:tc>
                  <a:txBody>
                    <a:bodyPr/>
                    <a:lstStyle/>
                    <a:p>
                      <a:pPr algn="ctr"/>
                      <a:r>
                        <a:rPr lang="en-US" b="1" dirty="0"/>
                        <a:t>0.98</a:t>
                      </a:r>
                      <a:endParaRPr lang="en-IN" b="1" dirty="0"/>
                    </a:p>
                  </a:txBody>
                  <a:tcPr/>
                </a:tc>
                <a:tc>
                  <a:txBody>
                    <a:bodyPr/>
                    <a:lstStyle/>
                    <a:p>
                      <a:pPr algn="ctr"/>
                      <a:r>
                        <a:rPr lang="en-US" b="1" dirty="0"/>
                        <a:t>0.97</a:t>
                      </a:r>
                      <a:endParaRPr lang="en-IN" b="1" dirty="0"/>
                    </a:p>
                  </a:txBody>
                  <a:tcPr/>
                </a:tc>
                <a:extLst>
                  <a:ext uri="{0D108BD9-81ED-4DB2-BD59-A6C34878D82A}">
                    <a16:rowId xmlns:a16="http://schemas.microsoft.com/office/drawing/2014/main" val="290421307"/>
                  </a:ext>
                </a:extLst>
              </a:tr>
              <a:tr h="385463">
                <a:tc>
                  <a:txBody>
                    <a:bodyPr/>
                    <a:lstStyle/>
                    <a:p>
                      <a:pPr algn="ctr"/>
                      <a:r>
                        <a:rPr lang="en-US" b="1" dirty="0"/>
                        <a:t>Hepatitis C</a:t>
                      </a:r>
                      <a:endParaRPr lang="en-IN" b="1"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err="1"/>
                        <a:t>XGBoost</a:t>
                      </a:r>
                      <a:r>
                        <a:rPr lang="en-US" sz="1800" b="1" dirty="0"/>
                        <a:t> Classifier</a:t>
                      </a:r>
                      <a:endParaRPr lang="en-IN" sz="1800" b="1" dirty="0"/>
                    </a:p>
                  </a:txBody>
                  <a:tcPr/>
                </a:tc>
                <a:tc>
                  <a:txBody>
                    <a:bodyPr/>
                    <a:lstStyle/>
                    <a:p>
                      <a:pPr algn="ctr"/>
                      <a:r>
                        <a:rPr lang="en-US" b="1" dirty="0"/>
                        <a:t>1</a:t>
                      </a:r>
                      <a:endParaRPr lang="en-IN" b="1" dirty="0"/>
                    </a:p>
                  </a:txBody>
                  <a:tcPr/>
                </a:tc>
                <a:tc>
                  <a:txBody>
                    <a:bodyPr/>
                    <a:lstStyle/>
                    <a:p>
                      <a:pPr algn="ctr"/>
                      <a:r>
                        <a:rPr lang="en-US" b="1" dirty="0"/>
                        <a:t>0.97</a:t>
                      </a:r>
                      <a:endParaRPr lang="en-IN" b="1" dirty="0"/>
                    </a:p>
                  </a:txBody>
                  <a:tcPr/>
                </a:tc>
                <a:extLst>
                  <a:ext uri="{0D108BD9-81ED-4DB2-BD59-A6C34878D82A}">
                    <a16:rowId xmlns:a16="http://schemas.microsoft.com/office/drawing/2014/main" val="1910099447"/>
                  </a:ext>
                </a:extLst>
              </a:tr>
              <a:tr h="385463">
                <a:tc>
                  <a:txBody>
                    <a:bodyPr/>
                    <a:lstStyle/>
                    <a:p>
                      <a:pPr algn="ctr"/>
                      <a:r>
                        <a:rPr lang="en-US" b="1" dirty="0"/>
                        <a:t>Heart Disease</a:t>
                      </a:r>
                      <a:endParaRPr lang="en-IN" b="1" dirty="0"/>
                    </a:p>
                  </a:txBody>
                  <a:tcPr/>
                </a:tc>
                <a:tc>
                  <a:txBody>
                    <a:bodyPr/>
                    <a:lstStyle/>
                    <a:p>
                      <a:pPr algn="ctr"/>
                      <a:r>
                        <a:rPr lang="en-US" b="1" dirty="0"/>
                        <a:t>Random Forest</a:t>
                      </a:r>
                      <a:endParaRPr lang="en-IN" b="1" dirty="0"/>
                    </a:p>
                  </a:txBody>
                  <a:tcPr/>
                </a:tc>
                <a:tc>
                  <a:txBody>
                    <a:bodyPr/>
                    <a:lstStyle/>
                    <a:p>
                      <a:pPr algn="ctr"/>
                      <a:r>
                        <a:rPr lang="en-US" b="1" dirty="0"/>
                        <a:t>1</a:t>
                      </a:r>
                      <a:endParaRPr lang="en-IN" b="1" dirty="0"/>
                    </a:p>
                  </a:txBody>
                  <a:tcPr/>
                </a:tc>
                <a:tc>
                  <a:txBody>
                    <a:bodyPr/>
                    <a:lstStyle/>
                    <a:p>
                      <a:pPr algn="ctr"/>
                      <a:r>
                        <a:rPr lang="en-US" b="1" dirty="0"/>
                        <a:t>0.99</a:t>
                      </a:r>
                      <a:endParaRPr lang="en-IN" b="1" dirty="0"/>
                    </a:p>
                  </a:txBody>
                  <a:tcPr/>
                </a:tc>
                <a:extLst>
                  <a:ext uri="{0D108BD9-81ED-4DB2-BD59-A6C34878D82A}">
                    <a16:rowId xmlns:a16="http://schemas.microsoft.com/office/drawing/2014/main" val="780847133"/>
                  </a:ext>
                </a:extLst>
              </a:tr>
              <a:tr h="385463">
                <a:tc>
                  <a:txBody>
                    <a:bodyPr/>
                    <a:lstStyle/>
                    <a:p>
                      <a:pPr algn="ctr"/>
                      <a:r>
                        <a:rPr lang="en-US" b="1" dirty="0"/>
                        <a:t>Brain Tumor</a:t>
                      </a:r>
                      <a:endParaRPr lang="en-IN" b="1" dirty="0"/>
                    </a:p>
                  </a:txBody>
                  <a:tcPr/>
                </a:tc>
                <a:tc>
                  <a:txBody>
                    <a:bodyPr/>
                    <a:lstStyle/>
                    <a:p>
                      <a:pPr algn="ctr"/>
                      <a:r>
                        <a:rPr lang="en-US" b="1" dirty="0"/>
                        <a:t>VGG19</a:t>
                      </a:r>
                      <a:endParaRPr lang="en-IN" b="1" dirty="0"/>
                    </a:p>
                  </a:txBody>
                  <a:tcPr/>
                </a:tc>
                <a:tc>
                  <a:txBody>
                    <a:bodyPr/>
                    <a:lstStyle/>
                    <a:p>
                      <a:pPr algn="ctr"/>
                      <a:r>
                        <a:rPr lang="en-US" b="1" dirty="0"/>
                        <a:t>0.98</a:t>
                      </a:r>
                      <a:endParaRPr lang="en-IN" b="1" dirty="0"/>
                    </a:p>
                  </a:txBody>
                  <a:tcPr/>
                </a:tc>
                <a:tc>
                  <a:txBody>
                    <a:bodyPr/>
                    <a:lstStyle/>
                    <a:p>
                      <a:pPr algn="ctr"/>
                      <a:r>
                        <a:rPr lang="en-US" b="1" dirty="0"/>
                        <a:t>0.97</a:t>
                      </a:r>
                      <a:endParaRPr lang="en-IN" b="1" dirty="0"/>
                    </a:p>
                  </a:txBody>
                  <a:tcPr/>
                </a:tc>
                <a:extLst>
                  <a:ext uri="{0D108BD9-81ED-4DB2-BD59-A6C34878D82A}">
                    <a16:rowId xmlns:a16="http://schemas.microsoft.com/office/drawing/2014/main" val="4012840074"/>
                  </a:ext>
                </a:extLst>
              </a:tr>
              <a:tr h="385463">
                <a:tc>
                  <a:txBody>
                    <a:bodyPr/>
                    <a:lstStyle/>
                    <a:p>
                      <a:pPr algn="ctr"/>
                      <a:r>
                        <a:rPr lang="en-US" b="1" dirty="0"/>
                        <a:t>COVID-19</a:t>
                      </a:r>
                      <a:endParaRPr lang="en-IN" b="1" dirty="0"/>
                    </a:p>
                  </a:txBody>
                  <a:tcPr/>
                </a:tc>
                <a:tc>
                  <a:txBody>
                    <a:bodyPr/>
                    <a:lstStyle/>
                    <a:p>
                      <a:pPr algn="ctr"/>
                      <a:r>
                        <a:rPr lang="en-US" b="1" dirty="0"/>
                        <a:t>ResNet152V2</a:t>
                      </a:r>
                      <a:endParaRPr lang="en-IN" b="1" dirty="0"/>
                    </a:p>
                  </a:txBody>
                  <a:tcPr/>
                </a:tc>
                <a:tc>
                  <a:txBody>
                    <a:bodyPr/>
                    <a:lstStyle/>
                    <a:p>
                      <a:pPr algn="ctr"/>
                      <a:r>
                        <a:rPr lang="en-US" b="1" dirty="0"/>
                        <a:t>0.98</a:t>
                      </a:r>
                      <a:endParaRPr lang="en-IN" b="1" dirty="0"/>
                    </a:p>
                  </a:txBody>
                  <a:tcPr/>
                </a:tc>
                <a:tc>
                  <a:txBody>
                    <a:bodyPr/>
                    <a:lstStyle/>
                    <a:p>
                      <a:pPr algn="ctr"/>
                      <a:r>
                        <a:rPr lang="en-US" b="1" dirty="0"/>
                        <a:t>0.95</a:t>
                      </a:r>
                      <a:endParaRPr lang="en-IN" b="1" dirty="0"/>
                    </a:p>
                  </a:txBody>
                  <a:tcPr/>
                </a:tc>
                <a:extLst>
                  <a:ext uri="{0D108BD9-81ED-4DB2-BD59-A6C34878D82A}">
                    <a16:rowId xmlns:a16="http://schemas.microsoft.com/office/drawing/2014/main" val="3566200611"/>
                  </a:ext>
                </a:extLst>
              </a:tr>
              <a:tr h="385463">
                <a:tc>
                  <a:txBody>
                    <a:bodyPr/>
                    <a:lstStyle/>
                    <a:p>
                      <a:pPr algn="ctr"/>
                      <a:r>
                        <a:rPr lang="en-US" b="1" dirty="0"/>
                        <a:t>Alzheimer’s</a:t>
                      </a:r>
                      <a:endParaRPr lang="en-IN" b="1" dirty="0"/>
                    </a:p>
                  </a:txBody>
                  <a:tcPr/>
                </a:tc>
                <a:tc>
                  <a:txBody>
                    <a:bodyPr/>
                    <a:lstStyle/>
                    <a:p>
                      <a:pPr algn="ctr"/>
                      <a:r>
                        <a:rPr lang="en-US" b="1" dirty="0"/>
                        <a:t>CNN</a:t>
                      </a:r>
                      <a:endParaRPr lang="en-IN" b="1" dirty="0"/>
                    </a:p>
                  </a:txBody>
                  <a:tcPr/>
                </a:tc>
                <a:tc>
                  <a:txBody>
                    <a:bodyPr/>
                    <a:lstStyle/>
                    <a:p>
                      <a:pPr algn="ctr"/>
                      <a:r>
                        <a:rPr lang="en-US" b="1" dirty="0"/>
                        <a:t>0.97</a:t>
                      </a:r>
                      <a:endParaRPr lang="en-IN" b="1" dirty="0"/>
                    </a:p>
                  </a:txBody>
                  <a:tcPr/>
                </a:tc>
                <a:tc>
                  <a:txBody>
                    <a:bodyPr/>
                    <a:lstStyle/>
                    <a:p>
                      <a:pPr algn="ctr"/>
                      <a:r>
                        <a:rPr lang="en-US" b="1" dirty="0"/>
                        <a:t>0.98</a:t>
                      </a:r>
                      <a:endParaRPr lang="en-IN" b="1" dirty="0"/>
                    </a:p>
                  </a:txBody>
                  <a:tcPr/>
                </a:tc>
                <a:extLst>
                  <a:ext uri="{0D108BD9-81ED-4DB2-BD59-A6C34878D82A}">
                    <a16:rowId xmlns:a16="http://schemas.microsoft.com/office/drawing/2014/main" val="2428036322"/>
                  </a:ext>
                </a:extLst>
              </a:tr>
              <a:tr h="385463">
                <a:tc>
                  <a:txBody>
                    <a:bodyPr/>
                    <a:lstStyle/>
                    <a:p>
                      <a:pPr algn="ctr"/>
                      <a:r>
                        <a:rPr lang="en-US" b="1" dirty="0"/>
                        <a:t>Kidney Disorder</a:t>
                      </a:r>
                      <a:endParaRPr lang="en-IN" b="1" dirty="0"/>
                    </a:p>
                  </a:txBody>
                  <a:tcPr/>
                </a:tc>
                <a:tc>
                  <a:txBody>
                    <a:bodyPr/>
                    <a:lstStyle/>
                    <a:p>
                      <a:pPr algn="ctr"/>
                      <a:r>
                        <a:rPr lang="en-US" b="1" dirty="0"/>
                        <a:t>CNN</a:t>
                      </a:r>
                      <a:endParaRPr lang="en-IN" b="1" dirty="0"/>
                    </a:p>
                  </a:txBody>
                  <a:tcPr/>
                </a:tc>
                <a:tc>
                  <a:txBody>
                    <a:bodyPr/>
                    <a:lstStyle/>
                    <a:p>
                      <a:pPr algn="ctr"/>
                      <a:r>
                        <a:rPr lang="en-US" b="1" dirty="0"/>
                        <a:t>0.99</a:t>
                      </a:r>
                      <a:endParaRPr lang="en-IN" b="1" dirty="0"/>
                    </a:p>
                  </a:txBody>
                  <a:tcPr/>
                </a:tc>
                <a:tc>
                  <a:txBody>
                    <a:bodyPr/>
                    <a:lstStyle/>
                    <a:p>
                      <a:pPr algn="ctr"/>
                      <a:r>
                        <a:rPr lang="en-US" b="1" dirty="0"/>
                        <a:t>0.97</a:t>
                      </a:r>
                      <a:endParaRPr lang="en-IN" b="1" dirty="0"/>
                    </a:p>
                  </a:txBody>
                  <a:tcPr/>
                </a:tc>
                <a:extLst>
                  <a:ext uri="{0D108BD9-81ED-4DB2-BD59-A6C34878D82A}">
                    <a16:rowId xmlns:a16="http://schemas.microsoft.com/office/drawing/2014/main" val="3862104818"/>
                  </a:ext>
                </a:extLst>
              </a:tr>
              <a:tr h="385463">
                <a:tc>
                  <a:txBody>
                    <a:bodyPr/>
                    <a:lstStyle/>
                    <a:p>
                      <a:pPr algn="ctr"/>
                      <a:r>
                        <a:rPr lang="en-US" b="1" dirty="0"/>
                        <a:t>Pneumonia</a:t>
                      </a:r>
                      <a:endParaRPr lang="en-IN" b="1" dirty="0"/>
                    </a:p>
                  </a:txBody>
                  <a:tcPr/>
                </a:tc>
                <a:tc>
                  <a:txBody>
                    <a:bodyPr/>
                    <a:lstStyle/>
                    <a:p>
                      <a:pPr algn="ctr"/>
                      <a:r>
                        <a:rPr lang="en-US" b="1" dirty="0"/>
                        <a:t>DenseNet201</a:t>
                      </a:r>
                      <a:endParaRPr lang="en-IN" b="1" dirty="0"/>
                    </a:p>
                  </a:txBody>
                  <a:tcPr/>
                </a:tc>
                <a:tc>
                  <a:txBody>
                    <a:bodyPr/>
                    <a:lstStyle/>
                    <a:p>
                      <a:pPr algn="ctr"/>
                      <a:r>
                        <a:rPr lang="en-US" b="1" dirty="0"/>
                        <a:t>0.98</a:t>
                      </a:r>
                      <a:endParaRPr lang="en-IN" b="1" dirty="0"/>
                    </a:p>
                  </a:txBody>
                  <a:tcPr/>
                </a:tc>
                <a:tc>
                  <a:txBody>
                    <a:bodyPr/>
                    <a:lstStyle/>
                    <a:p>
                      <a:pPr algn="ctr"/>
                      <a:r>
                        <a:rPr lang="en-US" b="1" dirty="0"/>
                        <a:t>0.83</a:t>
                      </a:r>
                      <a:endParaRPr lang="en-IN" b="1" dirty="0"/>
                    </a:p>
                  </a:txBody>
                  <a:tcPr/>
                </a:tc>
                <a:extLst>
                  <a:ext uri="{0D108BD9-81ED-4DB2-BD59-A6C34878D82A}">
                    <a16:rowId xmlns:a16="http://schemas.microsoft.com/office/drawing/2014/main" val="135366932"/>
                  </a:ext>
                </a:extLst>
              </a:tr>
            </a:tbl>
          </a:graphicData>
        </a:graphic>
      </p:graphicFrame>
      <p:sp>
        <p:nvSpPr>
          <p:cNvPr id="4" name="Slide Number Placeholder 3">
            <a:extLst>
              <a:ext uri="{FF2B5EF4-FFF2-40B4-BE49-F238E27FC236}">
                <a16:creationId xmlns:a16="http://schemas.microsoft.com/office/drawing/2014/main" id="{00DAC707-522A-3A19-3E5D-A34CA52BF04C}"/>
              </a:ext>
            </a:extLst>
          </p:cNvPr>
          <p:cNvSpPr>
            <a:spLocks noGrp="1"/>
          </p:cNvSpPr>
          <p:nvPr>
            <p:ph type="sldNum" sz="quarter" idx="11"/>
          </p:nvPr>
        </p:nvSpPr>
        <p:spPr/>
        <p:txBody>
          <a:bodyPr/>
          <a:lstStyle/>
          <a:p>
            <a:fld id="{75DF2D63-3FF5-D547-96B9-BE9CCD1ABA58}" type="slidenum">
              <a:rPr lang="en-US" smtClean="0"/>
              <a:t>11</a:t>
            </a:fld>
            <a:endParaRPr lang="en-US" dirty="0"/>
          </a:p>
        </p:txBody>
      </p:sp>
      <p:sp>
        <p:nvSpPr>
          <p:cNvPr id="5" name="Footer Placeholder 4">
            <a:extLst>
              <a:ext uri="{FF2B5EF4-FFF2-40B4-BE49-F238E27FC236}">
                <a16:creationId xmlns:a16="http://schemas.microsoft.com/office/drawing/2014/main" id="{BCFAD203-98E2-314E-81B5-63F2BB18E712}"/>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4163196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8BC58-F414-C65F-CC70-6908720EAC35}"/>
              </a:ext>
            </a:extLst>
          </p:cNvPr>
          <p:cNvSpPr>
            <a:spLocks noGrp="1"/>
          </p:cNvSpPr>
          <p:nvPr>
            <p:ph type="title"/>
          </p:nvPr>
        </p:nvSpPr>
        <p:spPr/>
        <p:txBody>
          <a:bodyPr/>
          <a:lstStyle/>
          <a:p>
            <a:r>
              <a:rPr lang="en-US" dirty="0"/>
              <a:t>User interface of system</a:t>
            </a:r>
            <a:endParaRPr lang="en-IN" dirty="0"/>
          </a:p>
        </p:txBody>
      </p:sp>
      <p:pic>
        <p:nvPicPr>
          <p:cNvPr id="7" name="Content Placeholder 6">
            <a:extLst>
              <a:ext uri="{FF2B5EF4-FFF2-40B4-BE49-F238E27FC236}">
                <a16:creationId xmlns:a16="http://schemas.microsoft.com/office/drawing/2014/main" id="{A52EC19D-1E70-3A85-B11C-F870AE2E49C1}"/>
              </a:ext>
            </a:extLst>
          </p:cNvPr>
          <p:cNvPicPr>
            <a:picLocks noGrp="1" noChangeAspect="1"/>
          </p:cNvPicPr>
          <p:nvPr>
            <p:ph idx="1"/>
          </p:nvPr>
        </p:nvPicPr>
        <p:blipFill>
          <a:blip r:embed="rId2"/>
          <a:stretch>
            <a:fillRect/>
          </a:stretch>
        </p:blipFill>
        <p:spPr>
          <a:xfrm>
            <a:off x="1755819" y="2156139"/>
            <a:ext cx="8680361" cy="3863662"/>
          </a:xfrm>
        </p:spPr>
      </p:pic>
      <p:sp>
        <p:nvSpPr>
          <p:cNvPr id="4" name="Slide Number Placeholder 3">
            <a:extLst>
              <a:ext uri="{FF2B5EF4-FFF2-40B4-BE49-F238E27FC236}">
                <a16:creationId xmlns:a16="http://schemas.microsoft.com/office/drawing/2014/main" id="{0D4A0EDF-D101-83C1-4FB8-ED5AD33C1B40}"/>
              </a:ext>
            </a:extLst>
          </p:cNvPr>
          <p:cNvSpPr>
            <a:spLocks noGrp="1"/>
          </p:cNvSpPr>
          <p:nvPr>
            <p:ph type="sldNum" sz="quarter" idx="11"/>
          </p:nvPr>
        </p:nvSpPr>
        <p:spPr/>
        <p:txBody>
          <a:bodyPr/>
          <a:lstStyle/>
          <a:p>
            <a:fld id="{75DF2D63-3FF5-D547-96B9-BE9CCD1ABA58}" type="slidenum">
              <a:rPr lang="en-US" smtClean="0"/>
              <a:t>12</a:t>
            </a:fld>
            <a:endParaRPr lang="en-US" dirty="0"/>
          </a:p>
        </p:txBody>
      </p:sp>
      <p:sp>
        <p:nvSpPr>
          <p:cNvPr id="5" name="Footer Placeholder 4">
            <a:extLst>
              <a:ext uri="{FF2B5EF4-FFF2-40B4-BE49-F238E27FC236}">
                <a16:creationId xmlns:a16="http://schemas.microsoft.com/office/drawing/2014/main" id="{93D45DEA-7C45-3CE9-8982-E6C19E5C504B}"/>
              </a:ext>
            </a:extLst>
          </p:cNvPr>
          <p:cNvSpPr>
            <a:spLocks noGrp="1"/>
          </p:cNvSpPr>
          <p:nvPr>
            <p:ph type="ftr" sz="quarter" idx="12"/>
          </p:nvPr>
        </p:nvSpPr>
        <p:spPr/>
        <p:txBody>
          <a:bodyPr/>
          <a:lstStyle/>
          <a:p>
            <a:r>
              <a:rPr lang="en-US" dirty="0" err="1"/>
              <a:t>DeepCareX</a:t>
            </a:r>
            <a:r>
              <a:rPr lang="en-US" dirty="0"/>
              <a:t>: AI based Healthcare System</a:t>
            </a:r>
          </a:p>
        </p:txBody>
      </p:sp>
      <p:sp>
        <p:nvSpPr>
          <p:cNvPr id="8" name="TextBox 7">
            <a:extLst>
              <a:ext uri="{FF2B5EF4-FFF2-40B4-BE49-F238E27FC236}">
                <a16:creationId xmlns:a16="http://schemas.microsoft.com/office/drawing/2014/main" id="{BDCD22AD-D34A-2FC2-F0A3-94B2A202F3C3}"/>
              </a:ext>
            </a:extLst>
          </p:cNvPr>
          <p:cNvSpPr txBox="1"/>
          <p:nvPr/>
        </p:nvSpPr>
        <p:spPr>
          <a:xfrm flipH="1">
            <a:off x="1755819" y="1655403"/>
            <a:ext cx="2576484" cy="584775"/>
          </a:xfrm>
          <a:prstGeom prst="rect">
            <a:avLst/>
          </a:prstGeom>
          <a:noFill/>
        </p:spPr>
        <p:txBody>
          <a:bodyPr wrap="square" rtlCol="0">
            <a:spAutoFit/>
          </a:bodyPr>
          <a:lstStyle/>
          <a:p>
            <a:r>
              <a:rPr lang="en-US" sz="3200" b="1" dirty="0"/>
              <a:t>HOME PAGE</a:t>
            </a:r>
            <a:endParaRPr lang="en-IN" sz="3200" b="1" dirty="0"/>
          </a:p>
        </p:txBody>
      </p:sp>
    </p:spTree>
    <p:extLst>
      <p:ext uri="{BB962C8B-B14F-4D97-AF65-F5344CB8AC3E}">
        <p14:creationId xmlns:p14="http://schemas.microsoft.com/office/powerpoint/2010/main" val="1625350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2D5E9-2D3C-4756-0781-7909C26ED13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6EACBF6-37B4-FD39-22C6-CC8C6A985254}"/>
              </a:ext>
            </a:extLst>
          </p:cNvPr>
          <p:cNvSpPr>
            <a:spLocks noGrp="1"/>
          </p:cNvSpPr>
          <p:nvPr>
            <p:ph idx="1"/>
          </p:nvPr>
        </p:nvSpPr>
        <p:spPr/>
        <p:txBody>
          <a:bodyPr/>
          <a:lstStyle/>
          <a:p>
            <a:endParaRPr lang="en-IN" dirty="0"/>
          </a:p>
        </p:txBody>
      </p:sp>
      <p:sp>
        <p:nvSpPr>
          <p:cNvPr id="4" name="Slide Number Placeholder 3">
            <a:extLst>
              <a:ext uri="{FF2B5EF4-FFF2-40B4-BE49-F238E27FC236}">
                <a16:creationId xmlns:a16="http://schemas.microsoft.com/office/drawing/2014/main" id="{703466B2-6122-2A59-BD57-4934DD7AC201}"/>
              </a:ext>
            </a:extLst>
          </p:cNvPr>
          <p:cNvSpPr>
            <a:spLocks noGrp="1"/>
          </p:cNvSpPr>
          <p:nvPr>
            <p:ph type="sldNum" sz="quarter" idx="11"/>
          </p:nvPr>
        </p:nvSpPr>
        <p:spPr/>
        <p:txBody>
          <a:bodyPr/>
          <a:lstStyle/>
          <a:p>
            <a:fld id="{75DF2D63-3FF5-D547-96B9-BE9CCD1ABA58}" type="slidenum">
              <a:rPr lang="en-US" smtClean="0"/>
              <a:t>13</a:t>
            </a:fld>
            <a:endParaRPr lang="en-US" dirty="0"/>
          </a:p>
        </p:txBody>
      </p:sp>
      <p:sp>
        <p:nvSpPr>
          <p:cNvPr id="5" name="Footer Placeholder 4">
            <a:extLst>
              <a:ext uri="{FF2B5EF4-FFF2-40B4-BE49-F238E27FC236}">
                <a16:creationId xmlns:a16="http://schemas.microsoft.com/office/drawing/2014/main" id="{D595B219-F758-25C8-EFDE-069ECF5387C4}"/>
              </a:ext>
            </a:extLst>
          </p:cNvPr>
          <p:cNvSpPr>
            <a:spLocks noGrp="1"/>
          </p:cNvSpPr>
          <p:nvPr>
            <p:ph type="ftr" sz="quarter" idx="12"/>
          </p:nvPr>
        </p:nvSpPr>
        <p:spPr/>
        <p:txBody>
          <a:bodyPr/>
          <a:lstStyle/>
          <a:p>
            <a:r>
              <a:rPr lang="en-US" dirty="0" err="1"/>
              <a:t>DeepCareX</a:t>
            </a:r>
            <a:r>
              <a:rPr lang="en-US" dirty="0"/>
              <a:t>: AI based Healthcare System</a:t>
            </a:r>
          </a:p>
        </p:txBody>
      </p:sp>
      <p:pic>
        <p:nvPicPr>
          <p:cNvPr id="11" name="Picture 10">
            <a:extLst>
              <a:ext uri="{FF2B5EF4-FFF2-40B4-BE49-F238E27FC236}">
                <a16:creationId xmlns:a16="http://schemas.microsoft.com/office/drawing/2014/main" id="{A510950B-687A-3C0F-6763-F663B24BDC05}"/>
              </a:ext>
            </a:extLst>
          </p:cNvPr>
          <p:cNvPicPr>
            <a:picLocks noChangeAspect="1"/>
          </p:cNvPicPr>
          <p:nvPr/>
        </p:nvPicPr>
        <p:blipFill>
          <a:blip r:embed="rId2"/>
          <a:stretch>
            <a:fillRect/>
          </a:stretch>
        </p:blipFill>
        <p:spPr>
          <a:xfrm>
            <a:off x="1320431" y="1700962"/>
            <a:ext cx="9551138" cy="4398086"/>
          </a:xfrm>
          <a:prstGeom prst="rect">
            <a:avLst/>
          </a:prstGeom>
        </p:spPr>
      </p:pic>
    </p:spTree>
    <p:extLst>
      <p:ext uri="{BB962C8B-B14F-4D97-AF65-F5344CB8AC3E}">
        <p14:creationId xmlns:p14="http://schemas.microsoft.com/office/powerpoint/2010/main" val="2906963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48527-BDED-D276-DFFF-1B4FB255CDE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7FB0E13-70EE-9FBC-A48E-291EEF594A2F}"/>
              </a:ext>
            </a:extLst>
          </p:cNvPr>
          <p:cNvSpPr>
            <a:spLocks noGrp="1"/>
          </p:cNvSpPr>
          <p:nvPr>
            <p:ph idx="1"/>
          </p:nvPr>
        </p:nvSpPr>
        <p:spPr/>
        <p:txBody>
          <a:bodyPr/>
          <a:lstStyle/>
          <a:p>
            <a:endParaRPr lang="en-IN"/>
          </a:p>
        </p:txBody>
      </p:sp>
      <p:sp>
        <p:nvSpPr>
          <p:cNvPr id="4" name="Slide Number Placeholder 3">
            <a:extLst>
              <a:ext uri="{FF2B5EF4-FFF2-40B4-BE49-F238E27FC236}">
                <a16:creationId xmlns:a16="http://schemas.microsoft.com/office/drawing/2014/main" id="{7FE66245-62D1-1481-829C-1FFF0FDE2779}"/>
              </a:ext>
            </a:extLst>
          </p:cNvPr>
          <p:cNvSpPr>
            <a:spLocks noGrp="1"/>
          </p:cNvSpPr>
          <p:nvPr>
            <p:ph type="sldNum" sz="quarter" idx="11"/>
          </p:nvPr>
        </p:nvSpPr>
        <p:spPr/>
        <p:txBody>
          <a:bodyPr/>
          <a:lstStyle/>
          <a:p>
            <a:fld id="{75DF2D63-3FF5-D547-96B9-BE9CCD1ABA58}" type="slidenum">
              <a:rPr lang="en-US" smtClean="0"/>
              <a:t>14</a:t>
            </a:fld>
            <a:endParaRPr lang="en-US" dirty="0"/>
          </a:p>
        </p:txBody>
      </p:sp>
      <p:sp>
        <p:nvSpPr>
          <p:cNvPr id="5" name="Footer Placeholder 4">
            <a:extLst>
              <a:ext uri="{FF2B5EF4-FFF2-40B4-BE49-F238E27FC236}">
                <a16:creationId xmlns:a16="http://schemas.microsoft.com/office/drawing/2014/main" id="{1AEE7122-648E-42F0-4D45-082F0F68D128}"/>
              </a:ext>
            </a:extLst>
          </p:cNvPr>
          <p:cNvSpPr>
            <a:spLocks noGrp="1"/>
          </p:cNvSpPr>
          <p:nvPr>
            <p:ph type="ftr" sz="quarter" idx="12"/>
          </p:nvPr>
        </p:nvSpPr>
        <p:spPr/>
        <p:txBody>
          <a:bodyPr/>
          <a:lstStyle/>
          <a:p>
            <a:r>
              <a:rPr lang="en-US" dirty="0" err="1"/>
              <a:t>DeepCareX</a:t>
            </a:r>
            <a:r>
              <a:rPr lang="en-US" dirty="0"/>
              <a:t>: AI based Healthcare System</a:t>
            </a:r>
          </a:p>
        </p:txBody>
      </p:sp>
      <p:pic>
        <p:nvPicPr>
          <p:cNvPr id="7" name="Picture 6">
            <a:extLst>
              <a:ext uri="{FF2B5EF4-FFF2-40B4-BE49-F238E27FC236}">
                <a16:creationId xmlns:a16="http://schemas.microsoft.com/office/drawing/2014/main" id="{A6CB53C4-42E1-E853-7D7D-FB498E6E1195}"/>
              </a:ext>
            </a:extLst>
          </p:cNvPr>
          <p:cNvPicPr>
            <a:picLocks noChangeAspect="1"/>
          </p:cNvPicPr>
          <p:nvPr/>
        </p:nvPicPr>
        <p:blipFill>
          <a:blip r:embed="rId2"/>
          <a:stretch>
            <a:fillRect/>
          </a:stretch>
        </p:blipFill>
        <p:spPr>
          <a:xfrm>
            <a:off x="1104784" y="1746505"/>
            <a:ext cx="9913736" cy="4352544"/>
          </a:xfrm>
          <a:prstGeom prst="rect">
            <a:avLst/>
          </a:prstGeom>
        </p:spPr>
      </p:pic>
    </p:spTree>
    <p:extLst>
      <p:ext uri="{BB962C8B-B14F-4D97-AF65-F5344CB8AC3E}">
        <p14:creationId xmlns:p14="http://schemas.microsoft.com/office/powerpoint/2010/main" val="615323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0B278-10CD-B613-9411-4CBDE9D33704}"/>
              </a:ext>
            </a:extLst>
          </p:cNvPr>
          <p:cNvSpPr>
            <a:spLocks noGrp="1"/>
          </p:cNvSpPr>
          <p:nvPr>
            <p:ph type="title"/>
          </p:nvPr>
        </p:nvSpPr>
        <p:spPr/>
        <p:txBody>
          <a:bodyPr/>
          <a:lstStyle/>
          <a:p>
            <a:br>
              <a:rPr lang="en-US" sz="3200" dirty="0"/>
            </a:br>
            <a:r>
              <a:rPr lang="en-US" sz="3200" dirty="0"/>
              <a:t>ABOUT US</a:t>
            </a:r>
            <a:endParaRPr lang="en-IN" sz="3200" dirty="0"/>
          </a:p>
        </p:txBody>
      </p:sp>
      <p:sp>
        <p:nvSpPr>
          <p:cNvPr id="3" name="Content Placeholder 2">
            <a:extLst>
              <a:ext uri="{FF2B5EF4-FFF2-40B4-BE49-F238E27FC236}">
                <a16:creationId xmlns:a16="http://schemas.microsoft.com/office/drawing/2014/main" id="{4FAAEBD5-B007-D8AA-F604-4AEEEEDF67AB}"/>
              </a:ext>
            </a:extLst>
          </p:cNvPr>
          <p:cNvSpPr>
            <a:spLocks noGrp="1"/>
          </p:cNvSpPr>
          <p:nvPr>
            <p:ph idx="1"/>
          </p:nvPr>
        </p:nvSpPr>
        <p:spPr/>
        <p:txBody>
          <a:bodyPr/>
          <a:lstStyle/>
          <a:p>
            <a:endParaRPr lang="en-IN" b="1" dirty="0"/>
          </a:p>
        </p:txBody>
      </p:sp>
      <p:sp>
        <p:nvSpPr>
          <p:cNvPr id="4" name="Slide Number Placeholder 3">
            <a:extLst>
              <a:ext uri="{FF2B5EF4-FFF2-40B4-BE49-F238E27FC236}">
                <a16:creationId xmlns:a16="http://schemas.microsoft.com/office/drawing/2014/main" id="{4B0BA740-846E-B403-0EDC-9B40E7012003}"/>
              </a:ext>
            </a:extLst>
          </p:cNvPr>
          <p:cNvSpPr>
            <a:spLocks noGrp="1"/>
          </p:cNvSpPr>
          <p:nvPr>
            <p:ph type="sldNum" sz="quarter" idx="11"/>
          </p:nvPr>
        </p:nvSpPr>
        <p:spPr/>
        <p:txBody>
          <a:bodyPr/>
          <a:lstStyle/>
          <a:p>
            <a:fld id="{75DF2D63-3FF5-D547-96B9-BE9CCD1ABA58}" type="slidenum">
              <a:rPr lang="en-US" smtClean="0"/>
              <a:t>15</a:t>
            </a:fld>
            <a:endParaRPr lang="en-US" dirty="0"/>
          </a:p>
        </p:txBody>
      </p:sp>
      <p:sp>
        <p:nvSpPr>
          <p:cNvPr id="5" name="Footer Placeholder 4">
            <a:extLst>
              <a:ext uri="{FF2B5EF4-FFF2-40B4-BE49-F238E27FC236}">
                <a16:creationId xmlns:a16="http://schemas.microsoft.com/office/drawing/2014/main" id="{186BCAFB-140A-88B2-A9AF-7FC58DD06953}"/>
              </a:ext>
            </a:extLst>
          </p:cNvPr>
          <p:cNvSpPr>
            <a:spLocks noGrp="1"/>
          </p:cNvSpPr>
          <p:nvPr>
            <p:ph type="ftr" sz="quarter" idx="12"/>
          </p:nvPr>
        </p:nvSpPr>
        <p:spPr/>
        <p:txBody>
          <a:bodyPr/>
          <a:lstStyle/>
          <a:p>
            <a:r>
              <a:rPr lang="en-US" dirty="0" err="1"/>
              <a:t>DeepCareX</a:t>
            </a:r>
            <a:r>
              <a:rPr lang="en-US" dirty="0"/>
              <a:t>: AI based Healthcare System</a:t>
            </a:r>
          </a:p>
        </p:txBody>
      </p:sp>
      <p:pic>
        <p:nvPicPr>
          <p:cNvPr id="7" name="Picture 6">
            <a:extLst>
              <a:ext uri="{FF2B5EF4-FFF2-40B4-BE49-F238E27FC236}">
                <a16:creationId xmlns:a16="http://schemas.microsoft.com/office/drawing/2014/main" id="{952DE877-7D0F-9EBF-D512-2E047F4959E4}"/>
              </a:ext>
            </a:extLst>
          </p:cNvPr>
          <p:cNvPicPr>
            <a:picLocks noChangeAspect="1"/>
          </p:cNvPicPr>
          <p:nvPr/>
        </p:nvPicPr>
        <p:blipFill>
          <a:blip r:embed="rId2"/>
          <a:stretch>
            <a:fillRect/>
          </a:stretch>
        </p:blipFill>
        <p:spPr>
          <a:xfrm>
            <a:off x="1054392" y="1746504"/>
            <a:ext cx="9948888" cy="4352544"/>
          </a:xfrm>
          <a:prstGeom prst="rect">
            <a:avLst/>
          </a:prstGeom>
        </p:spPr>
      </p:pic>
    </p:spTree>
    <p:extLst>
      <p:ext uri="{BB962C8B-B14F-4D97-AF65-F5344CB8AC3E}">
        <p14:creationId xmlns:p14="http://schemas.microsoft.com/office/powerpoint/2010/main" val="3245764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CB965-3751-5A37-9734-3E4727E14FB4}"/>
              </a:ext>
            </a:extLst>
          </p:cNvPr>
          <p:cNvSpPr>
            <a:spLocks noGrp="1"/>
          </p:cNvSpPr>
          <p:nvPr>
            <p:ph type="title"/>
          </p:nvPr>
        </p:nvSpPr>
        <p:spPr/>
        <p:txBody>
          <a:bodyPr/>
          <a:lstStyle/>
          <a:p>
            <a:br>
              <a:rPr lang="en-US" sz="3200" dirty="0"/>
            </a:br>
            <a:r>
              <a:rPr lang="en-US" sz="3200" dirty="0"/>
              <a:t>CONTACT US</a:t>
            </a:r>
            <a:endParaRPr lang="en-IN" sz="3200" dirty="0"/>
          </a:p>
        </p:txBody>
      </p:sp>
      <p:sp>
        <p:nvSpPr>
          <p:cNvPr id="3" name="Content Placeholder 2">
            <a:extLst>
              <a:ext uri="{FF2B5EF4-FFF2-40B4-BE49-F238E27FC236}">
                <a16:creationId xmlns:a16="http://schemas.microsoft.com/office/drawing/2014/main" id="{6FE52CAF-1409-413D-1DCD-9BEE69F67790}"/>
              </a:ext>
            </a:extLst>
          </p:cNvPr>
          <p:cNvSpPr>
            <a:spLocks noGrp="1"/>
          </p:cNvSpPr>
          <p:nvPr>
            <p:ph idx="1"/>
          </p:nvPr>
        </p:nvSpPr>
        <p:spPr/>
        <p:txBody>
          <a:bodyPr/>
          <a:lstStyle/>
          <a:p>
            <a:endParaRPr lang="en-IN" dirty="0"/>
          </a:p>
        </p:txBody>
      </p:sp>
      <p:sp>
        <p:nvSpPr>
          <p:cNvPr id="4" name="Slide Number Placeholder 3">
            <a:extLst>
              <a:ext uri="{FF2B5EF4-FFF2-40B4-BE49-F238E27FC236}">
                <a16:creationId xmlns:a16="http://schemas.microsoft.com/office/drawing/2014/main" id="{208A389A-3326-BC3E-AC06-0B24A9C450D9}"/>
              </a:ext>
            </a:extLst>
          </p:cNvPr>
          <p:cNvSpPr>
            <a:spLocks noGrp="1"/>
          </p:cNvSpPr>
          <p:nvPr>
            <p:ph type="sldNum" sz="quarter" idx="11"/>
          </p:nvPr>
        </p:nvSpPr>
        <p:spPr/>
        <p:txBody>
          <a:bodyPr/>
          <a:lstStyle/>
          <a:p>
            <a:fld id="{75DF2D63-3FF5-D547-96B9-BE9CCD1ABA58}" type="slidenum">
              <a:rPr lang="en-US" smtClean="0"/>
              <a:t>16</a:t>
            </a:fld>
            <a:endParaRPr lang="en-US" dirty="0"/>
          </a:p>
        </p:txBody>
      </p:sp>
      <p:sp>
        <p:nvSpPr>
          <p:cNvPr id="5" name="Footer Placeholder 4">
            <a:extLst>
              <a:ext uri="{FF2B5EF4-FFF2-40B4-BE49-F238E27FC236}">
                <a16:creationId xmlns:a16="http://schemas.microsoft.com/office/drawing/2014/main" id="{15425AB2-4707-D8A2-314A-D881BA8D6D6A}"/>
              </a:ext>
            </a:extLst>
          </p:cNvPr>
          <p:cNvSpPr>
            <a:spLocks noGrp="1"/>
          </p:cNvSpPr>
          <p:nvPr>
            <p:ph type="ftr" sz="quarter" idx="12"/>
          </p:nvPr>
        </p:nvSpPr>
        <p:spPr/>
        <p:txBody>
          <a:bodyPr/>
          <a:lstStyle/>
          <a:p>
            <a:r>
              <a:rPr lang="en-US" dirty="0" err="1"/>
              <a:t>DeepCareX</a:t>
            </a:r>
            <a:r>
              <a:rPr lang="en-US" dirty="0"/>
              <a:t>: AI based Healthcare System</a:t>
            </a:r>
          </a:p>
        </p:txBody>
      </p:sp>
      <p:pic>
        <p:nvPicPr>
          <p:cNvPr id="7" name="Picture 6">
            <a:extLst>
              <a:ext uri="{FF2B5EF4-FFF2-40B4-BE49-F238E27FC236}">
                <a16:creationId xmlns:a16="http://schemas.microsoft.com/office/drawing/2014/main" id="{240E4E22-5BA6-6E11-0B1A-608199CF1093}"/>
              </a:ext>
            </a:extLst>
          </p:cNvPr>
          <p:cNvPicPr>
            <a:picLocks noChangeAspect="1"/>
          </p:cNvPicPr>
          <p:nvPr/>
        </p:nvPicPr>
        <p:blipFill>
          <a:blip r:embed="rId2"/>
          <a:stretch>
            <a:fillRect/>
          </a:stretch>
        </p:blipFill>
        <p:spPr>
          <a:xfrm>
            <a:off x="1127441" y="1759333"/>
            <a:ext cx="9891079" cy="4352543"/>
          </a:xfrm>
          <a:prstGeom prst="rect">
            <a:avLst/>
          </a:prstGeom>
        </p:spPr>
      </p:pic>
    </p:spTree>
    <p:extLst>
      <p:ext uri="{BB962C8B-B14F-4D97-AF65-F5344CB8AC3E}">
        <p14:creationId xmlns:p14="http://schemas.microsoft.com/office/powerpoint/2010/main" val="1946593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16181-17A1-0C5C-722F-623389C89AD2}"/>
              </a:ext>
            </a:extLst>
          </p:cNvPr>
          <p:cNvSpPr>
            <a:spLocks noGrp="1"/>
          </p:cNvSpPr>
          <p:nvPr>
            <p:ph type="title"/>
          </p:nvPr>
        </p:nvSpPr>
        <p:spPr/>
        <p:txBody>
          <a:bodyPr/>
          <a:lstStyle/>
          <a:p>
            <a:br>
              <a:rPr lang="en-US" sz="3200" dirty="0"/>
            </a:br>
            <a:r>
              <a:rPr lang="en-US" sz="3200" dirty="0"/>
              <a:t>LOGIN</a:t>
            </a:r>
            <a:endParaRPr lang="en-IN" sz="3200" dirty="0"/>
          </a:p>
        </p:txBody>
      </p:sp>
      <p:sp>
        <p:nvSpPr>
          <p:cNvPr id="3" name="Content Placeholder 2">
            <a:extLst>
              <a:ext uri="{FF2B5EF4-FFF2-40B4-BE49-F238E27FC236}">
                <a16:creationId xmlns:a16="http://schemas.microsoft.com/office/drawing/2014/main" id="{3301C4AE-D76A-56A3-E91C-DD419CB20B24}"/>
              </a:ext>
            </a:extLst>
          </p:cNvPr>
          <p:cNvSpPr>
            <a:spLocks noGrp="1"/>
          </p:cNvSpPr>
          <p:nvPr>
            <p:ph idx="1"/>
          </p:nvPr>
        </p:nvSpPr>
        <p:spPr/>
        <p:txBody>
          <a:bodyPr/>
          <a:lstStyle/>
          <a:p>
            <a:endParaRPr lang="en-IN" dirty="0"/>
          </a:p>
        </p:txBody>
      </p:sp>
      <p:sp>
        <p:nvSpPr>
          <p:cNvPr id="4" name="Slide Number Placeholder 3">
            <a:extLst>
              <a:ext uri="{FF2B5EF4-FFF2-40B4-BE49-F238E27FC236}">
                <a16:creationId xmlns:a16="http://schemas.microsoft.com/office/drawing/2014/main" id="{A1CF5681-8A18-2C31-FACC-93FFCDBA5457}"/>
              </a:ext>
            </a:extLst>
          </p:cNvPr>
          <p:cNvSpPr>
            <a:spLocks noGrp="1"/>
          </p:cNvSpPr>
          <p:nvPr>
            <p:ph type="sldNum" sz="quarter" idx="11"/>
          </p:nvPr>
        </p:nvSpPr>
        <p:spPr/>
        <p:txBody>
          <a:bodyPr/>
          <a:lstStyle/>
          <a:p>
            <a:fld id="{75DF2D63-3FF5-D547-96B9-BE9CCD1ABA58}" type="slidenum">
              <a:rPr lang="en-US" smtClean="0"/>
              <a:t>17</a:t>
            </a:fld>
            <a:endParaRPr lang="en-US" dirty="0"/>
          </a:p>
        </p:txBody>
      </p:sp>
      <p:sp>
        <p:nvSpPr>
          <p:cNvPr id="5" name="Footer Placeholder 4">
            <a:extLst>
              <a:ext uri="{FF2B5EF4-FFF2-40B4-BE49-F238E27FC236}">
                <a16:creationId xmlns:a16="http://schemas.microsoft.com/office/drawing/2014/main" id="{D87F5774-AF5B-5541-4C9B-81EA464FBBDA}"/>
              </a:ext>
            </a:extLst>
          </p:cNvPr>
          <p:cNvSpPr>
            <a:spLocks noGrp="1"/>
          </p:cNvSpPr>
          <p:nvPr>
            <p:ph type="ftr" sz="quarter" idx="12"/>
          </p:nvPr>
        </p:nvSpPr>
        <p:spPr/>
        <p:txBody>
          <a:bodyPr/>
          <a:lstStyle/>
          <a:p>
            <a:r>
              <a:rPr lang="en-US" dirty="0" err="1"/>
              <a:t>DeepCareX</a:t>
            </a:r>
            <a:r>
              <a:rPr lang="en-US" dirty="0"/>
              <a:t>: AI based Healthcare System</a:t>
            </a:r>
          </a:p>
        </p:txBody>
      </p:sp>
      <p:pic>
        <p:nvPicPr>
          <p:cNvPr id="7" name="Picture 6">
            <a:extLst>
              <a:ext uri="{FF2B5EF4-FFF2-40B4-BE49-F238E27FC236}">
                <a16:creationId xmlns:a16="http://schemas.microsoft.com/office/drawing/2014/main" id="{BFB1854D-6B01-1BAB-0258-5D45C4B899D5}"/>
              </a:ext>
            </a:extLst>
          </p:cNvPr>
          <p:cNvPicPr>
            <a:picLocks noChangeAspect="1"/>
          </p:cNvPicPr>
          <p:nvPr/>
        </p:nvPicPr>
        <p:blipFill>
          <a:blip r:embed="rId2"/>
          <a:stretch>
            <a:fillRect/>
          </a:stretch>
        </p:blipFill>
        <p:spPr>
          <a:xfrm>
            <a:off x="1188721" y="1746504"/>
            <a:ext cx="9626316" cy="4352544"/>
          </a:xfrm>
          <a:prstGeom prst="rect">
            <a:avLst/>
          </a:prstGeom>
        </p:spPr>
      </p:pic>
    </p:spTree>
    <p:extLst>
      <p:ext uri="{BB962C8B-B14F-4D97-AF65-F5344CB8AC3E}">
        <p14:creationId xmlns:p14="http://schemas.microsoft.com/office/powerpoint/2010/main" val="1679934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64620-0D76-0ACD-2CF7-3566654D6952}"/>
              </a:ext>
            </a:extLst>
          </p:cNvPr>
          <p:cNvSpPr>
            <a:spLocks noGrp="1"/>
          </p:cNvSpPr>
          <p:nvPr>
            <p:ph type="title"/>
          </p:nvPr>
        </p:nvSpPr>
        <p:spPr/>
        <p:txBody>
          <a:bodyPr/>
          <a:lstStyle/>
          <a:p>
            <a:r>
              <a:rPr lang="en-IN" sz="3200" dirty="0"/>
              <a:t>After Registration/Login</a:t>
            </a:r>
            <a:br>
              <a:rPr lang="en-IN" sz="3200" dirty="0"/>
            </a:br>
            <a:r>
              <a:rPr lang="en-IN" sz="3200" dirty="0"/>
              <a:t>Alzheimer’s</a:t>
            </a:r>
          </a:p>
        </p:txBody>
      </p:sp>
      <p:pic>
        <p:nvPicPr>
          <p:cNvPr id="7" name="Content Placeholder 6">
            <a:extLst>
              <a:ext uri="{FF2B5EF4-FFF2-40B4-BE49-F238E27FC236}">
                <a16:creationId xmlns:a16="http://schemas.microsoft.com/office/drawing/2014/main" id="{F2651344-F593-DEFA-8703-BBE941421B0E}"/>
              </a:ext>
            </a:extLst>
          </p:cNvPr>
          <p:cNvPicPr>
            <a:picLocks noGrp="1" noChangeAspect="1"/>
          </p:cNvPicPr>
          <p:nvPr>
            <p:ph idx="1"/>
          </p:nvPr>
        </p:nvPicPr>
        <p:blipFill>
          <a:blip r:embed="rId2"/>
          <a:stretch>
            <a:fillRect/>
          </a:stretch>
        </p:blipFill>
        <p:spPr>
          <a:xfrm>
            <a:off x="1699363" y="1910388"/>
            <a:ext cx="8809149" cy="4024648"/>
          </a:xfrm>
        </p:spPr>
      </p:pic>
      <p:sp>
        <p:nvSpPr>
          <p:cNvPr id="4" name="Slide Number Placeholder 3">
            <a:extLst>
              <a:ext uri="{FF2B5EF4-FFF2-40B4-BE49-F238E27FC236}">
                <a16:creationId xmlns:a16="http://schemas.microsoft.com/office/drawing/2014/main" id="{CB299FE0-6D5C-2BDD-CABE-9FEA59845CCD}"/>
              </a:ext>
            </a:extLst>
          </p:cNvPr>
          <p:cNvSpPr>
            <a:spLocks noGrp="1"/>
          </p:cNvSpPr>
          <p:nvPr>
            <p:ph type="sldNum" sz="quarter" idx="11"/>
          </p:nvPr>
        </p:nvSpPr>
        <p:spPr/>
        <p:txBody>
          <a:bodyPr/>
          <a:lstStyle/>
          <a:p>
            <a:fld id="{75DF2D63-3FF5-D547-96B9-BE9CCD1ABA58}" type="slidenum">
              <a:rPr lang="en-US" smtClean="0"/>
              <a:t>18</a:t>
            </a:fld>
            <a:endParaRPr lang="en-US" dirty="0"/>
          </a:p>
        </p:txBody>
      </p:sp>
      <p:sp>
        <p:nvSpPr>
          <p:cNvPr id="5" name="Footer Placeholder 4">
            <a:extLst>
              <a:ext uri="{FF2B5EF4-FFF2-40B4-BE49-F238E27FC236}">
                <a16:creationId xmlns:a16="http://schemas.microsoft.com/office/drawing/2014/main" id="{8115320F-6531-587D-B449-C04A14F75E28}"/>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1194631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F74D0-31B1-FC8A-A314-D9D2B2DAE04E}"/>
              </a:ext>
            </a:extLst>
          </p:cNvPr>
          <p:cNvSpPr>
            <a:spLocks noGrp="1"/>
          </p:cNvSpPr>
          <p:nvPr>
            <p:ph type="title"/>
          </p:nvPr>
        </p:nvSpPr>
        <p:spPr/>
        <p:txBody>
          <a:bodyPr/>
          <a:lstStyle/>
          <a:p>
            <a:br>
              <a:rPr lang="en-IN" sz="3200" dirty="0"/>
            </a:br>
            <a:r>
              <a:rPr lang="en-IN" sz="3200" dirty="0"/>
              <a:t>Breast Cancer</a:t>
            </a:r>
          </a:p>
        </p:txBody>
      </p:sp>
      <p:pic>
        <p:nvPicPr>
          <p:cNvPr id="7" name="Content Placeholder 6">
            <a:extLst>
              <a:ext uri="{FF2B5EF4-FFF2-40B4-BE49-F238E27FC236}">
                <a16:creationId xmlns:a16="http://schemas.microsoft.com/office/drawing/2014/main" id="{8B01F93A-A432-9220-FDA7-538298E5FA4F}"/>
              </a:ext>
            </a:extLst>
          </p:cNvPr>
          <p:cNvPicPr>
            <a:picLocks noGrp="1" noChangeAspect="1"/>
          </p:cNvPicPr>
          <p:nvPr>
            <p:ph idx="1"/>
          </p:nvPr>
        </p:nvPicPr>
        <p:blipFill>
          <a:blip r:embed="rId2"/>
          <a:stretch>
            <a:fillRect/>
          </a:stretch>
        </p:blipFill>
        <p:spPr>
          <a:xfrm>
            <a:off x="1699363" y="1936146"/>
            <a:ext cx="8809149" cy="3973132"/>
          </a:xfrm>
        </p:spPr>
      </p:pic>
      <p:sp>
        <p:nvSpPr>
          <p:cNvPr id="4" name="Slide Number Placeholder 3">
            <a:extLst>
              <a:ext uri="{FF2B5EF4-FFF2-40B4-BE49-F238E27FC236}">
                <a16:creationId xmlns:a16="http://schemas.microsoft.com/office/drawing/2014/main" id="{EDEE0DC5-5C48-812B-B7BC-5296641FA1C5}"/>
              </a:ext>
            </a:extLst>
          </p:cNvPr>
          <p:cNvSpPr>
            <a:spLocks noGrp="1"/>
          </p:cNvSpPr>
          <p:nvPr>
            <p:ph type="sldNum" sz="quarter" idx="11"/>
          </p:nvPr>
        </p:nvSpPr>
        <p:spPr/>
        <p:txBody>
          <a:bodyPr/>
          <a:lstStyle/>
          <a:p>
            <a:fld id="{75DF2D63-3FF5-D547-96B9-BE9CCD1ABA58}" type="slidenum">
              <a:rPr lang="en-US" smtClean="0"/>
              <a:t>19</a:t>
            </a:fld>
            <a:endParaRPr lang="en-US" dirty="0"/>
          </a:p>
        </p:txBody>
      </p:sp>
      <p:sp>
        <p:nvSpPr>
          <p:cNvPr id="5" name="Footer Placeholder 4">
            <a:extLst>
              <a:ext uri="{FF2B5EF4-FFF2-40B4-BE49-F238E27FC236}">
                <a16:creationId xmlns:a16="http://schemas.microsoft.com/office/drawing/2014/main" id="{5634B7F0-4DEF-4165-8F30-40F7D6A11F99}"/>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1268830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sz="2400" dirty="0"/>
              <a:t>Table of content</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p:txBody>
          <a:bodyPr/>
          <a:lstStyle/>
          <a:p>
            <a:r>
              <a:rPr lang="en-US" dirty="0" err="1"/>
              <a:t>DeepCareX</a:t>
            </a:r>
            <a:r>
              <a:rPr lang="en-US" dirty="0"/>
              <a:t>: AI based Healthcare System</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2</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a:xfrm>
            <a:off x="1295400" y="2361460"/>
            <a:ext cx="3602736" cy="3819884"/>
          </a:xfrm>
        </p:spPr>
        <p:txBody>
          <a:bodyPr/>
          <a:lstStyle/>
          <a:p>
            <a:r>
              <a:rPr lang="en-US" dirty="0"/>
              <a:t>Introduction</a:t>
            </a:r>
          </a:p>
          <a:p>
            <a:r>
              <a:rPr lang="en-US" dirty="0"/>
              <a:t>objectives</a:t>
            </a:r>
          </a:p>
          <a:p>
            <a:r>
              <a:rPr lang="en-US" dirty="0"/>
              <a:t>Methodology &amp; implementation details</a:t>
            </a:r>
          </a:p>
          <a:p>
            <a:r>
              <a:rPr lang="en-US" dirty="0"/>
              <a:t>Experimentation setup and results</a:t>
            </a:r>
          </a:p>
          <a:p>
            <a:r>
              <a:rPr lang="en-US" dirty="0"/>
              <a:t>Future scope</a:t>
            </a:r>
          </a:p>
          <a:p>
            <a:endParaRPr lang="en-US" dirty="0"/>
          </a:p>
          <a:p>
            <a:endParaRPr lang="en-US" dirty="0"/>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a:xfrm>
            <a:off x="4938026" y="1188720"/>
            <a:ext cx="6638544" cy="4480560"/>
          </a:xfrm>
        </p:spPr>
      </p:pic>
    </p:spTree>
    <p:extLst>
      <p:ext uri="{BB962C8B-B14F-4D97-AF65-F5344CB8AC3E}">
        <p14:creationId xmlns:p14="http://schemas.microsoft.com/office/powerpoint/2010/main" val="29108664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C1E4B-04D0-CAC0-D2C3-043C96D065AE}"/>
              </a:ext>
            </a:extLst>
          </p:cNvPr>
          <p:cNvSpPr>
            <a:spLocks noGrp="1"/>
          </p:cNvSpPr>
          <p:nvPr>
            <p:ph type="title"/>
          </p:nvPr>
        </p:nvSpPr>
        <p:spPr/>
        <p:txBody>
          <a:bodyPr/>
          <a:lstStyle/>
          <a:p>
            <a:br>
              <a:rPr lang="en-US" sz="3200" dirty="0"/>
            </a:br>
            <a:r>
              <a:rPr lang="en-US" sz="3200" dirty="0"/>
              <a:t>BRAIN TUMOR</a:t>
            </a:r>
            <a:endParaRPr lang="en-IN" sz="3200" dirty="0"/>
          </a:p>
        </p:txBody>
      </p:sp>
      <p:pic>
        <p:nvPicPr>
          <p:cNvPr id="9" name="Content Placeholder 8">
            <a:extLst>
              <a:ext uri="{FF2B5EF4-FFF2-40B4-BE49-F238E27FC236}">
                <a16:creationId xmlns:a16="http://schemas.microsoft.com/office/drawing/2014/main" id="{480321A1-1204-6E6E-55AA-4C54E0A51C74}"/>
              </a:ext>
            </a:extLst>
          </p:cNvPr>
          <p:cNvPicPr>
            <a:picLocks noGrp="1" noChangeAspect="1"/>
          </p:cNvPicPr>
          <p:nvPr>
            <p:ph idx="1"/>
          </p:nvPr>
        </p:nvPicPr>
        <p:blipFill>
          <a:blip r:embed="rId2"/>
          <a:stretch>
            <a:fillRect/>
          </a:stretch>
        </p:blipFill>
        <p:spPr>
          <a:xfrm>
            <a:off x="1699363" y="1958684"/>
            <a:ext cx="8809149" cy="3928056"/>
          </a:xfrm>
        </p:spPr>
      </p:pic>
      <p:sp>
        <p:nvSpPr>
          <p:cNvPr id="4" name="Slide Number Placeholder 3">
            <a:extLst>
              <a:ext uri="{FF2B5EF4-FFF2-40B4-BE49-F238E27FC236}">
                <a16:creationId xmlns:a16="http://schemas.microsoft.com/office/drawing/2014/main" id="{E5451A4E-3F33-A01F-7914-49DF9C678224}"/>
              </a:ext>
            </a:extLst>
          </p:cNvPr>
          <p:cNvSpPr>
            <a:spLocks noGrp="1"/>
          </p:cNvSpPr>
          <p:nvPr>
            <p:ph type="sldNum" sz="quarter" idx="11"/>
          </p:nvPr>
        </p:nvSpPr>
        <p:spPr/>
        <p:txBody>
          <a:bodyPr/>
          <a:lstStyle/>
          <a:p>
            <a:fld id="{75DF2D63-3FF5-D547-96B9-BE9CCD1ABA58}" type="slidenum">
              <a:rPr lang="en-US" smtClean="0"/>
              <a:t>20</a:t>
            </a:fld>
            <a:endParaRPr lang="en-US" dirty="0"/>
          </a:p>
        </p:txBody>
      </p:sp>
      <p:sp>
        <p:nvSpPr>
          <p:cNvPr id="5" name="Footer Placeholder 4">
            <a:extLst>
              <a:ext uri="{FF2B5EF4-FFF2-40B4-BE49-F238E27FC236}">
                <a16:creationId xmlns:a16="http://schemas.microsoft.com/office/drawing/2014/main" id="{F1F3C8C0-FD11-AE72-0183-7706924CEE2A}"/>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40967645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34FD6-F886-60CD-5968-60A8489DA8AA}"/>
              </a:ext>
            </a:extLst>
          </p:cNvPr>
          <p:cNvSpPr>
            <a:spLocks noGrp="1"/>
          </p:cNvSpPr>
          <p:nvPr>
            <p:ph type="title"/>
          </p:nvPr>
        </p:nvSpPr>
        <p:spPr/>
        <p:txBody>
          <a:bodyPr/>
          <a:lstStyle/>
          <a:p>
            <a:br>
              <a:rPr lang="en-US" sz="3200" dirty="0"/>
            </a:br>
            <a:r>
              <a:rPr lang="en-US" sz="3200" dirty="0"/>
              <a:t>COVID-19</a:t>
            </a:r>
            <a:endParaRPr lang="en-IN" sz="3200" dirty="0"/>
          </a:p>
        </p:txBody>
      </p:sp>
      <p:pic>
        <p:nvPicPr>
          <p:cNvPr id="7" name="Content Placeholder 6">
            <a:extLst>
              <a:ext uri="{FF2B5EF4-FFF2-40B4-BE49-F238E27FC236}">
                <a16:creationId xmlns:a16="http://schemas.microsoft.com/office/drawing/2014/main" id="{5DA75AB4-946E-69B0-AFD4-576EB20A9607}"/>
              </a:ext>
            </a:extLst>
          </p:cNvPr>
          <p:cNvPicPr>
            <a:picLocks noGrp="1" noChangeAspect="1"/>
          </p:cNvPicPr>
          <p:nvPr>
            <p:ph idx="1"/>
          </p:nvPr>
        </p:nvPicPr>
        <p:blipFill>
          <a:blip r:embed="rId2"/>
          <a:stretch>
            <a:fillRect/>
          </a:stretch>
        </p:blipFill>
        <p:spPr>
          <a:xfrm>
            <a:off x="1699363" y="1949025"/>
            <a:ext cx="8809149" cy="3947375"/>
          </a:xfrm>
        </p:spPr>
      </p:pic>
      <p:sp>
        <p:nvSpPr>
          <p:cNvPr id="4" name="Slide Number Placeholder 3">
            <a:extLst>
              <a:ext uri="{FF2B5EF4-FFF2-40B4-BE49-F238E27FC236}">
                <a16:creationId xmlns:a16="http://schemas.microsoft.com/office/drawing/2014/main" id="{F70BDF71-B816-287D-31A3-17CC6E116256}"/>
              </a:ext>
            </a:extLst>
          </p:cNvPr>
          <p:cNvSpPr>
            <a:spLocks noGrp="1"/>
          </p:cNvSpPr>
          <p:nvPr>
            <p:ph type="sldNum" sz="quarter" idx="11"/>
          </p:nvPr>
        </p:nvSpPr>
        <p:spPr/>
        <p:txBody>
          <a:bodyPr/>
          <a:lstStyle/>
          <a:p>
            <a:fld id="{75DF2D63-3FF5-D547-96B9-BE9CCD1ABA58}" type="slidenum">
              <a:rPr lang="en-US" smtClean="0"/>
              <a:t>21</a:t>
            </a:fld>
            <a:endParaRPr lang="en-US" dirty="0"/>
          </a:p>
        </p:txBody>
      </p:sp>
      <p:sp>
        <p:nvSpPr>
          <p:cNvPr id="5" name="Footer Placeholder 4">
            <a:extLst>
              <a:ext uri="{FF2B5EF4-FFF2-40B4-BE49-F238E27FC236}">
                <a16:creationId xmlns:a16="http://schemas.microsoft.com/office/drawing/2014/main" id="{22A9C349-FABD-43AA-B5FE-7BD27337BAFD}"/>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4191937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95F1D-8B23-22FE-B4D4-879FAA9F12B4}"/>
              </a:ext>
            </a:extLst>
          </p:cNvPr>
          <p:cNvSpPr>
            <a:spLocks noGrp="1"/>
          </p:cNvSpPr>
          <p:nvPr>
            <p:ph type="title"/>
          </p:nvPr>
        </p:nvSpPr>
        <p:spPr/>
        <p:txBody>
          <a:bodyPr/>
          <a:lstStyle/>
          <a:p>
            <a:br>
              <a:rPr lang="en-US" sz="3200" dirty="0"/>
            </a:br>
            <a:r>
              <a:rPr lang="en-US" sz="3200" dirty="0"/>
              <a:t>DIABETES</a:t>
            </a:r>
            <a:endParaRPr lang="en-IN" sz="3200" dirty="0"/>
          </a:p>
        </p:txBody>
      </p:sp>
      <p:pic>
        <p:nvPicPr>
          <p:cNvPr id="7" name="Content Placeholder 6">
            <a:extLst>
              <a:ext uri="{FF2B5EF4-FFF2-40B4-BE49-F238E27FC236}">
                <a16:creationId xmlns:a16="http://schemas.microsoft.com/office/drawing/2014/main" id="{0E2D832D-C693-9D90-CAAE-1D6B9059C44A}"/>
              </a:ext>
            </a:extLst>
          </p:cNvPr>
          <p:cNvPicPr>
            <a:picLocks noGrp="1" noChangeAspect="1"/>
          </p:cNvPicPr>
          <p:nvPr>
            <p:ph idx="1"/>
          </p:nvPr>
        </p:nvPicPr>
        <p:blipFill>
          <a:blip r:embed="rId2"/>
          <a:stretch>
            <a:fillRect/>
          </a:stretch>
        </p:blipFill>
        <p:spPr>
          <a:xfrm>
            <a:off x="1699363" y="1923267"/>
            <a:ext cx="8809149" cy="3998890"/>
          </a:xfrm>
        </p:spPr>
      </p:pic>
      <p:sp>
        <p:nvSpPr>
          <p:cNvPr id="4" name="Slide Number Placeholder 3">
            <a:extLst>
              <a:ext uri="{FF2B5EF4-FFF2-40B4-BE49-F238E27FC236}">
                <a16:creationId xmlns:a16="http://schemas.microsoft.com/office/drawing/2014/main" id="{6A1531BB-07C9-A3A8-D7B2-9ABFA4FE6BD4}"/>
              </a:ext>
            </a:extLst>
          </p:cNvPr>
          <p:cNvSpPr>
            <a:spLocks noGrp="1"/>
          </p:cNvSpPr>
          <p:nvPr>
            <p:ph type="sldNum" sz="quarter" idx="11"/>
          </p:nvPr>
        </p:nvSpPr>
        <p:spPr/>
        <p:txBody>
          <a:bodyPr/>
          <a:lstStyle/>
          <a:p>
            <a:fld id="{75DF2D63-3FF5-D547-96B9-BE9CCD1ABA58}" type="slidenum">
              <a:rPr lang="en-US" smtClean="0"/>
              <a:t>22</a:t>
            </a:fld>
            <a:endParaRPr lang="en-US" dirty="0"/>
          </a:p>
        </p:txBody>
      </p:sp>
      <p:sp>
        <p:nvSpPr>
          <p:cNvPr id="5" name="Footer Placeholder 4">
            <a:extLst>
              <a:ext uri="{FF2B5EF4-FFF2-40B4-BE49-F238E27FC236}">
                <a16:creationId xmlns:a16="http://schemas.microsoft.com/office/drawing/2014/main" id="{2F5DD82A-CF91-C5FA-0102-3C7CDEDB4D46}"/>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819339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6C232-C58D-F1F2-4B8D-6A5E674CAD7C}"/>
              </a:ext>
            </a:extLst>
          </p:cNvPr>
          <p:cNvSpPr>
            <a:spLocks noGrp="1"/>
          </p:cNvSpPr>
          <p:nvPr>
            <p:ph type="title"/>
          </p:nvPr>
        </p:nvSpPr>
        <p:spPr/>
        <p:txBody>
          <a:bodyPr/>
          <a:lstStyle/>
          <a:p>
            <a:br>
              <a:rPr lang="en-US" sz="3200" dirty="0"/>
            </a:br>
            <a:r>
              <a:rPr lang="en-US" sz="3200" dirty="0"/>
              <a:t>HEPATITIS C</a:t>
            </a:r>
            <a:endParaRPr lang="en-IN" sz="3200" dirty="0"/>
          </a:p>
        </p:txBody>
      </p:sp>
      <p:pic>
        <p:nvPicPr>
          <p:cNvPr id="7" name="Content Placeholder 6">
            <a:extLst>
              <a:ext uri="{FF2B5EF4-FFF2-40B4-BE49-F238E27FC236}">
                <a16:creationId xmlns:a16="http://schemas.microsoft.com/office/drawing/2014/main" id="{C962B611-BBEC-D80C-5EDD-49F86B2B9213}"/>
              </a:ext>
            </a:extLst>
          </p:cNvPr>
          <p:cNvPicPr>
            <a:picLocks noGrp="1" noChangeAspect="1"/>
          </p:cNvPicPr>
          <p:nvPr>
            <p:ph idx="1"/>
          </p:nvPr>
        </p:nvPicPr>
        <p:blipFill>
          <a:blip r:embed="rId2"/>
          <a:stretch>
            <a:fillRect/>
          </a:stretch>
        </p:blipFill>
        <p:spPr>
          <a:xfrm>
            <a:off x="1699363" y="1932926"/>
            <a:ext cx="8809149" cy="3979572"/>
          </a:xfrm>
        </p:spPr>
      </p:pic>
      <p:sp>
        <p:nvSpPr>
          <p:cNvPr id="4" name="Slide Number Placeholder 3">
            <a:extLst>
              <a:ext uri="{FF2B5EF4-FFF2-40B4-BE49-F238E27FC236}">
                <a16:creationId xmlns:a16="http://schemas.microsoft.com/office/drawing/2014/main" id="{A9C8BD67-6093-6D04-9D87-BF62D11B8695}"/>
              </a:ext>
            </a:extLst>
          </p:cNvPr>
          <p:cNvSpPr>
            <a:spLocks noGrp="1"/>
          </p:cNvSpPr>
          <p:nvPr>
            <p:ph type="sldNum" sz="quarter" idx="11"/>
          </p:nvPr>
        </p:nvSpPr>
        <p:spPr/>
        <p:txBody>
          <a:bodyPr/>
          <a:lstStyle/>
          <a:p>
            <a:fld id="{75DF2D63-3FF5-D547-96B9-BE9CCD1ABA58}" type="slidenum">
              <a:rPr lang="en-US" smtClean="0"/>
              <a:t>23</a:t>
            </a:fld>
            <a:endParaRPr lang="en-US" dirty="0"/>
          </a:p>
        </p:txBody>
      </p:sp>
      <p:sp>
        <p:nvSpPr>
          <p:cNvPr id="5" name="Footer Placeholder 4">
            <a:extLst>
              <a:ext uri="{FF2B5EF4-FFF2-40B4-BE49-F238E27FC236}">
                <a16:creationId xmlns:a16="http://schemas.microsoft.com/office/drawing/2014/main" id="{D290B6E4-EFA1-5AD4-5F4F-3B97BD8D565B}"/>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698228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AE533-7748-3617-7BE2-6B0D91A69007}"/>
              </a:ext>
            </a:extLst>
          </p:cNvPr>
          <p:cNvSpPr>
            <a:spLocks noGrp="1"/>
          </p:cNvSpPr>
          <p:nvPr>
            <p:ph type="title"/>
          </p:nvPr>
        </p:nvSpPr>
        <p:spPr/>
        <p:txBody>
          <a:bodyPr/>
          <a:lstStyle/>
          <a:p>
            <a:br>
              <a:rPr lang="en-US" sz="3200" dirty="0"/>
            </a:br>
            <a:r>
              <a:rPr lang="en-US" sz="3200" dirty="0"/>
              <a:t>PNEUMONIA</a:t>
            </a:r>
            <a:endParaRPr lang="en-IN" sz="3200" dirty="0"/>
          </a:p>
        </p:txBody>
      </p:sp>
      <p:pic>
        <p:nvPicPr>
          <p:cNvPr id="7" name="Content Placeholder 6">
            <a:extLst>
              <a:ext uri="{FF2B5EF4-FFF2-40B4-BE49-F238E27FC236}">
                <a16:creationId xmlns:a16="http://schemas.microsoft.com/office/drawing/2014/main" id="{55F1E388-1E8F-7F9D-CB3D-B8E7C4129EB9}"/>
              </a:ext>
            </a:extLst>
          </p:cNvPr>
          <p:cNvPicPr>
            <a:picLocks noGrp="1" noChangeAspect="1"/>
          </p:cNvPicPr>
          <p:nvPr>
            <p:ph idx="1"/>
          </p:nvPr>
        </p:nvPicPr>
        <p:blipFill>
          <a:blip r:embed="rId2"/>
          <a:stretch>
            <a:fillRect/>
          </a:stretch>
        </p:blipFill>
        <p:spPr>
          <a:xfrm>
            <a:off x="1712242" y="1945805"/>
            <a:ext cx="8783392" cy="3953814"/>
          </a:xfrm>
        </p:spPr>
      </p:pic>
      <p:sp>
        <p:nvSpPr>
          <p:cNvPr id="4" name="Slide Number Placeholder 3">
            <a:extLst>
              <a:ext uri="{FF2B5EF4-FFF2-40B4-BE49-F238E27FC236}">
                <a16:creationId xmlns:a16="http://schemas.microsoft.com/office/drawing/2014/main" id="{7362564E-C9AB-66DD-F35C-C29B9D094F3F}"/>
              </a:ext>
            </a:extLst>
          </p:cNvPr>
          <p:cNvSpPr>
            <a:spLocks noGrp="1"/>
          </p:cNvSpPr>
          <p:nvPr>
            <p:ph type="sldNum" sz="quarter" idx="11"/>
          </p:nvPr>
        </p:nvSpPr>
        <p:spPr/>
        <p:txBody>
          <a:bodyPr/>
          <a:lstStyle/>
          <a:p>
            <a:fld id="{75DF2D63-3FF5-D547-96B9-BE9CCD1ABA58}" type="slidenum">
              <a:rPr lang="en-US" smtClean="0"/>
              <a:t>24</a:t>
            </a:fld>
            <a:endParaRPr lang="en-US" dirty="0"/>
          </a:p>
        </p:txBody>
      </p:sp>
      <p:sp>
        <p:nvSpPr>
          <p:cNvPr id="5" name="Footer Placeholder 4">
            <a:extLst>
              <a:ext uri="{FF2B5EF4-FFF2-40B4-BE49-F238E27FC236}">
                <a16:creationId xmlns:a16="http://schemas.microsoft.com/office/drawing/2014/main" id="{FBEB96A5-09AC-BF4E-2A31-E9E94EC18379}"/>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601670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243B0-9630-CB62-9E03-3B58A013406A}"/>
              </a:ext>
            </a:extLst>
          </p:cNvPr>
          <p:cNvSpPr>
            <a:spLocks noGrp="1"/>
          </p:cNvSpPr>
          <p:nvPr>
            <p:ph type="title"/>
          </p:nvPr>
        </p:nvSpPr>
        <p:spPr/>
        <p:txBody>
          <a:bodyPr/>
          <a:lstStyle/>
          <a:p>
            <a:br>
              <a:rPr lang="en-US" sz="3200" dirty="0"/>
            </a:br>
            <a:r>
              <a:rPr lang="en-US" sz="3200" dirty="0"/>
              <a:t>KIDNEY DISEASE</a:t>
            </a:r>
            <a:endParaRPr lang="en-IN" sz="3200" dirty="0"/>
          </a:p>
        </p:txBody>
      </p:sp>
      <p:pic>
        <p:nvPicPr>
          <p:cNvPr id="7" name="Content Placeholder 6">
            <a:extLst>
              <a:ext uri="{FF2B5EF4-FFF2-40B4-BE49-F238E27FC236}">
                <a16:creationId xmlns:a16="http://schemas.microsoft.com/office/drawing/2014/main" id="{82D62EAF-9CCE-5B36-BE15-D2439B8CA6FF}"/>
              </a:ext>
            </a:extLst>
          </p:cNvPr>
          <p:cNvPicPr>
            <a:picLocks noGrp="1" noChangeAspect="1"/>
          </p:cNvPicPr>
          <p:nvPr>
            <p:ph idx="1"/>
          </p:nvPr>
        </p:nvPicPr>
        <p:blipFill>
          <a:blip r:embed="rId2"/>
          <a:stretch>
            <a:fillRect/>
          </a:stretch>
        </p:blipFill>
        <p:spPr>
          <a:xfrm>
            <a:off x="1699363" y="1936146"/>
            <a:ext cx="8809149" cy="3973132"/>
          </a:xfrm>
        </p:spPr>
      </p:pic>
      <p:sp>
        <p:nvSpPr>
          <p:cNvPr id="4" name="Slide Number Placeholder 3">
            <a:extLst>
              <a:ext uri="{FF2B5EF4-FFF2-40B4-BE49-F238E27FC236}">
                <a16:creationId xmlns:a16="http://schemas.microsoft.com/office/drawing/2014/main" id="{641FAF9D-22E2-FBD2-6075-E3D28B4AAB35}"/>
              </a:ext>
            </a:extLst>
          </p:cNvPr>
          <p:cNvSpPr>
            <a:spLocks noGrp="1"/>
          </p:cNvSpPr>
          <p:nvPr>
            <p:ph type="sldNum" sz="quarter" idx="11"/>
          </p:nvPr>
        </p:nvSpPr>
        <p:spPr/>
        <p:txBody>
          <a:bodyPr/>
          <a:lstStyle/>
          <a:p>
            <a:fld id="{75DF2D63-3FF5-D547-96B9-BE9CCD1ABA58}" type="slidenum">
              <a:rPr lang="en-US" smtClean="0"/>
              <a:t>25</a:t>
            </a:fld>
            <a:endParaRPr lang="en-US" dirty="0"/>
          </a:p>
        </p:txBody>
      </p:sp>
      <p:sp>
        <p:nvSpPr>
          <p:cNvPr id="5" name="Footer Placeholder 4">
            <a:extLst>
              <a:ext uri="{FF2B5EF4-FFF2-40B4-BE49-F238E27FC236}">
                <a16:creationId xmlns:a16="http://schemas.microsoft.com/office/drawing/2014/main" id="{64725EA9-BDBA-E72F-EE5E-5EDC3B102FEC}"/>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857060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C36F2-BE0B-9441-DFCA-829CA151680E}"/>
              </a:ext>
            </a:extLst>
          </p:cNvPr>
          <p:cNvSpPr>
            <a:spLocks noGrp="1"/>
          </p:cNvSpPr>
          <p:nvPr>
            <p:ph type="title"/>
          </p:nvPr>
        </p:nvSpPr>
        <p:spPr/>
        <p:txBody>
          <a:bodyPr/>
          <a:lstStyle/>
          <a:p>
            <a:br>
              <a:rPr lang="en-US" sz="3200" dirty="0"/>
            </a:br>
            <a:r>
              <a:rPr lang="en-US" sz="3200" dirty="0"/>
              <a:t>RESULT FOR ALZHEIMER’S</a:t>
            </a:r>
            <a:endParaRPr lang="en-IN" sz="3200" dirty="0"/>
          </a:p>
        </p:txBody>
      </p:sp>
      <p:pic>
        <p:nvPicPr>
          <p:cNvPr id="7" name="Content Placeholder 6">
            <a:extLst>
              <a:ext uri="{FF2B5EF4-FFF2-40B4-BE49-F238E27FC236}">
                <a16:creationId xmlns:a16="http://schemas.microsoft.com/office/drawing/2014/main" id="{EC4E443D-4B32-75BD-66E3-89A5DF1AE664}"/>
              </a:ext>
            </a:extLst>
          </p:cNvPr>
          <p:cNvPicPr>
            <a:picLocks noGrp="1" noChangeAspect="1"/>
          </p:cNvPicPr>
          <p:nvPr>
            <p:ph idx="1"/>
          </p:nvPr>
        </p:nvPicPr>
        <p:blipFill>
          <a:blip r:embed="rId2"/>
          <a:stretch>
            <a:fillRect/>
          </a:stretch>
        </p:blipFill>
        <p:spPr>
          <a:xfrm>
            <a:off x="1699363" y="1942585"/>
            <a:ext cx="8809149" cy="3960254"/>
          </a:xfrm>
        </p:spPr>
      </p:pic>
      <p:sp>
        <p:nvSpPr>
          <p:cNvPr id="4" name="Slide Number Placeholder 3">
            <a:extLst>
              <a:ext uri="{FF2B5EF4-FFF2-40B4-BE49-F238E27FC236}">
                <a16:creationId xmlns:a16="http://schemas.microsoft.com/office/drawing/2014/main" id="{D818722A-1BDF-4690-018A-A13C1896AAF4}"/>
              </a:ext>
            </a:extLst>
          </p:cNvPr>
          <p:cNvSpPr>
            <a:spLocks noGrp="1"/>
          </p:cNvSpPr>
          <p:nvPr>
            <p:ph type="sldNum" sz="quarter" idx="11"/>
          </p:nvPr>
        </p:nvSpPr>
        <p:spPr/>
        <p:txBody>
          <a:bodyPr/>
          <a:lstStyle/>
          <a:p>
            <a:fld id="{75DF2D63-3FF5-D547-96B9-BE9CCD1ABA58}" type="slidenum">
              <a:rPr lang="en-US" smtClean="0"/>
              <a:t>26</a:t>
            </a:fld>
            <a:endParaRPr lang="en-US" dirty="0"/>
          </a:p>
        </p:txBody>
      </p:sp>
      <p:sp>
        <p:nvSpPr>
          <p:cNvPr id="5" name="Footer Placeholder 4">
            <a:extLst>
              <a:ext uri="{FF2B5EF4-FFF2-40B4-BE49-F238E27FC236}">
                <a16:creationId xmlns:a16="http://schemas.microsoft.com/office/drawing/2014/main" id="{C9C27028-FA7B-4485-FE41-AB94DF73C349}"/>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3493281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03A4D-EC00-A0D8-D269-E8D5C88A64D8}"/>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A6F34939-729E-0818-0F8A-436E17364997}"/>
              </a:ext>
            </a:extLst>
          </p:cNvPr>
          <p:cNvPicPr>
            <a:picLocks noGrp="1" noChangeAspect="1"/>
          </p:cNvPicPr>
          <p:nvPr>
            <p:ph idx="1"/>
          </p:nvPr>
        </p:nvPicPr>
        <p:blipFill>
          <a:blip r:embed="rId2"/>
          <a:stretch>
            <a:fillRect/>
          </a:stretch>
        </p:blipFill>
        <p:spPr>
          <a:xfrm>
            <a:off x="1699363" y="1936146"/>
            <a:ext cx="8809149" cy="3973132"/>
          </a:xfrm>
        </p:spPr>
      </p:pic>
      <p:sp>
        <p:nvSpPr>
          <p:cNvPr id="4" name="Slide Number Placeholder 3">
            <a:extLst>
              <a:ext uri="{FF2B5EF4-FFF2-40B4-BE49-F238E27FC236}">
                <a16:creationId xmlns:a16="http://schemas.microsoft.com/office/drawing/2014/main" id="{3DEA9636-585E-2E6D-9752-396BAE08E3AE}"/>
              </a:ext>
            </a:extLst>
          </p:cNvPr>
          <p:cNvSpPr>
            <a:spLocks noGrp="1"/>
          </p:cNvSpPr>
          <p:nvPr>
            <p:ph type="sldNum" sz="quarter" idx="11"/>
          </p:nvPr>
        </p:nvSpPr>
        <p:spPr/>
        <p:txBody>
          <a:bodyPr/>
          <a:lstStyle/>
          <a:p>
            <a:fld id="{75DF2D63-3FF5-D547-96B9-BE9CCD1ABA58}" type="slidenum">
              <a:rPr lang="en-US" smtClean="0"/>
              <a:t>27</a:t>
            </a:fld>
            <a:endParaRPr lang="en-US" dirty="0"/>
          </a:p>
        </p:txBody>
      </p:sp>
      <p:sp>
        <p:nvSpPr>
          <p:cNvPr id="5" name="Footer Placeholder 4">
            <a:extLst>
              <a:ext uri="{FF2B5EF4-FFF2-40B4-BE49-F238E27FC236}">
                <a16:creationId xmlns:a16="http://schemas.microsoft.com/office/drawing/2014/main" id="{EEB32398-0DBE-DA7D-58D2-6D263185111F}"/>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353915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18F57-CF69-6DB7-4553-67841042EBE2}"/>
              </a:ext>
            </a:extLst>
          </p:cNvPr>
          <p:cNvSpPr>
            <a:spLocks noGrp="1"/>
          </p:cNvSpPr>
          <p:nvPr>
            <p:ph type="title"/>
          </p:nvPr>
        </p:nvSpPr>
        <p:spPr/>
        <p:txBody>
          <a:bodyPr/>
          <a:lstStyle/>
          <a:p>
            <a:r>
              <a:rPr lang="en-US" sz="4400" dirty="0"/>
              <a:t>FUTURE SCOPE</a:t>
            </a:r>
            <a:endParaRPr lang="en-IN" sz="4400" dirty="0"/>
          </a:p>
        </p:txBody>
      </p:sp>
      <p:sp>
        <p:nvSpPr>
          <p:cNvPr id="3" name="Content Placeholder 2">
            <a:extLst>
              <a:ext uri="{FF2B5EF4-FFF2-40B4-BE49-F238E27FC236}">
                <a16:creationId xmlns:a16="http://schemas.microsoft.com/office/drawing/2014/main" id="{F69F0C69-167A-096A-5CC9-FFC2292BB8CD}"/>
              </a:ext>
            </a:extLst>
          </p:cNvPr>
          <p:cNvSpPr>
            <a:spLocks noGrp="1"/>
          </p:cNvSpPr>
          <p:nvPr>
            <p:ph idx="1"/>
          </p:nvPr>
        </p:nvSpPr>
        <p:spPr/>
        <p:txBody>
          <a:bodyPr/>
          <a:lstStyle/>
          <a:p>
            <a:endParaRPr lang="en-US" b="1" dirty="0"/>
          </a:p>
          <a:p>
            <a:r>
              <a:rPr lang="en-US" b="1" dirty="0"/>
              <a:t>There is a lot of room for improvement and growth with this project. The system may be made even more complete and beneficial for users by adding further functions. Here are some ideas about how to make the project better:</a:t>
            </a:r>
          </a:p>
          <a:p>
            <a:r>
              <a:rPr lang="en-US" b="1" dirty="0"/>
              <a:t>Expanded Disease Database</a:t>
            </a:r>
          </a:p>
          <a:p>
            <a:r>
              <a:rPr lang="en-US" b="1" dirty="0"/>
              <a:t>Integration with Healthcare Professionals</a:t>
            </a:r>
          </a:p>
          <a:p>
            <a:r>
              <a:rPr lang="en-US" b="1" dirty="0"/>
              <a:t>Advanced Predictive Models</a:t>
            </a:r>
          </a:p>
          <a:p>
            <a:r>
              <a:rPr lang="en-US" b="1" dirty="0"/>
              <a:t>Complete Diagnostic Reports</a:t>
            </a:r>
          </a:p>
          <a:p>
            <a:r>
              <a:rPr lang="en-US" b="1" dirty="0"/>
              <a:t>Accessibility and user-friendly design</a:t>
            </a:r>
          </a:p>
          <a:p>
            <a:r>
              <a:rPr lang="en-IN" b="1" dirty="0"/>
              <a:t>Data Security and Privacy</a:t>
            </a:r>
          </a:p>
        </p:txBody>
      </p:sp>
      <p:sp>
        <p:nvSpPr>
          <p:cNvPr id="4" name="Slide Number Placeholder 3">
            <a:extLst>
              <a:ext uri="{FF2B5EF4-FFF2-40B4-BE49-F238E27FC236}">
                <a16:creationId xmlns:a16="http://schemas.microsoft.com/office/drawing/2014/main" id="{0C249673-2761-13E4-1F15-19C1FA557000}"/>
              </a:ext>
            </a:extLst>
          </p:cNvPr>
          <p:cNvSpPr>
            <a:spLocks noGrp="1"/>
          </p:cNvSpPr>
          <p:nvPr>
            <p:ph type="sldNum" sz="quarter" idx="11"/>
          </p:nvPr>
        </p:nvSpPr>
        <p:spPr/>
        <p:txBody>
          <a:bodyPr/>
          <a:lstStyle/>
          <a:p>
            <a:fld id="{75DF2D63-3FF5-D547-96B9-BE9CCD1ABA58}" type="slidenum">
              <a:rPr lang="en-US" smtClean="0"/>
              <a:t>28</a:t>
            </a:fld>
            <a:endParaRPr lang="en-US" dirty="0"/>
          </a:p>
        </p:txBody>
      </p:sp>
      <p:sp>
        <p:nvSpPr>
          <p:cNvPr id="5" name="Footer Placeholder 4">
            <a:extLst>
              <a:ext uri="{FF2B5EF4-FFF2-40B4-BE49-F238E27FC236}">
                <a16:creationId xmlns:a16="http://schemas.microsoft.com/office/drawing/2014/main" id="{72BBC35B-D36E-6D4D-D2BA-73AFD1585169}"/>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4579577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White DNA structure">
            <a:extLst>
              <a:ext uri="{FF2B5EF4-FFF2-40B4-BE49-F238E27FC236}">
                <a16:creationId xmlns:a16="http://schemas.microsoft.com/office/drawing/2014/main" id="{6D8705D1-EA1F-3113-ABE0-EC474D1F18DA}"/>
              </a:ext>
            </a:extLst>
          </p:cNvPr>
          <p:cNvPicPr>
            <a:picLocks noGrp="1" noChangeAspect="1"/>
          </p:cNvPicPr>
          <p:nvPr>
            <p:ph type="pic" sz="quarter" idx="12"/>
          </p:nvPr>
        </p:nvPicPr>
        <p:blipFill rotWithShape="1">
          <a:blip r:embed="rId2">
            <a:alphaModFix amt="50000"/>
            <a:extLst>
              <a:ext uri="{28A0092B-C50C-407E-A947-70E740481C1C}">
                <a14:useLocalDpi xmlns:a14="http://schemas.microsoft.com/office/drawing/2010/main" val="0"/>
              </a:ext>
            </a:extLst>
          </a:blip>
          <a:srcRect/>
          <a:stretch/>
        </p:blipFill>
        <p:spPr>
          <a:xfrm>
            <a:off x="0" y="-26633"/>
            <a:ext cx="12191999" cy="6858000"/>
          </a:xfrm>
        </p:spPr>
      </p:pic>
      <p:sp>
        <p:nvSpPr>
          <p:cNvPr id="19" name="Title 18">
            <a:extLst>
              <a:ext uri="{FF2B5EF4-FFF2-40B4-BE49-F238E27FC236}">
                <a16:creationId xmlns:a16="http://schemas.microsoft.com/office/drawing/2014/main" id="{1130D679-D78E-1F15-EC3D-4BED6D69B35F}"/>
              </a:ext>
            </a:extLst>
          </p:cNvPr>
          <p:cNvSpPr>
            <a:spLocks noGrp="1"/>
          </p:cNvSpPr>
          <p:nvPr>
            <p:ph type="title"/>
          </p:nvPr>
        </p:nvSpPr>
        <p:spPr/>
        <p:txBody>
          <a:bodyPr/>
          <a:lstStyle/>
          <a:p>
            <a:r>
              <a:rPr lang="en-US" dirty="0"/>
              <a:t>Thank you </a:t>
            </a:r>
          </a:p>
        </p:txBody>
      </p:sp>
      <p:pic>
        <p:nvPicPr>
          <p:cNvPr id="22" name="Picture Placeholder 25" descr="Bacteria cultured in a petri dish for a laboratory or a scientific investigation">
            <a:extLst>
              <a:ext uri="{FF2B5EF4-FFF2-40B4-BE49-F238E27FC236}">
                <a16:creationId xmlns:a16="http://schemas.microsoft.com/office/drawing/2014/main" id="{862BA3D8-52E1-692C-F244-F7882DAD2287}"/>
              </a:ext>
            </a:extLst>
          </p:cNvPr>
          <p:cNvPicPr>
            <a:picLocks noGrp="1" noChangeAspect="1"/>
          </p:cNvPicPr>
          <p:nvPr>
            <p:ph type="pic" sz="quarter" idx="13"/>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27" name="Text Placeholder 26">
            <a:extLst>
              <a:ext uri="{FF2B5EF4-FFF2-40B4-BE49-F238E27FC236}">
                <a16:creationId xmlns:a16="http://schemas.microsoft.com/office/drawing/2014/main" id="{BB8B6963-69FE-8A03-5E86-2BF855024B00}"/>
              </a:ext>
            </a:extLst>
          </p:cNvPr>
          <p:cNvSpPr>
            <a:spLocks noGrp="1"/>
          </p:cNvSpPr>
          <p:nvPr>
            <p:ph type="body" sz="quarter" idx="14"/>
          </p:nvPr>
        </p:nvSpPr>
        <p:spPr/>
        <p:txBody>
          <a:bodyPr/>
          <a:lstStyle/>
          <a:p>
            <a:pPr marL="0" indent="0" algn="ctr">
              <a:lnSpc>
                <a:spcPts val="2660"/>
              </a:lnSpc>
              <a:spcBef>
                <a:spcPts val="0"/>
              </a:spcBef>
              <a:buNone/>
            </a:pPr>
            <a:endParaRPr lang="en-US" sz="2000" cap="all" spc="0" dirty="0"/>
          </a:p>
        </p:txBody>
      </p:sp>
    </p:spTree>
    <p:extLst>
      <p:ext uri="{BB962C8B-B14F-4D97-AF65-F5344CB8AC3E}">
        <p14:creationId xmlns:p14="http://schemas.microsoft.com/office/powerpoint/2010/main" val="3334127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84788-646A-CF90-D67D-14752A71745D}"/>
              </a:ext>
            </a:extLst>
          </p:cNvPr>
          <p:cNvSpPr>
            <a:spLocks noGrp="1"/>
          </p:cNvSpPr>
          <p:nvPr>
            <p:ph type="title"/>
          </p:nvPr>
        </p:nvSpPr>
        <p:spPr/>
        <p:txBody>
          <a:bodyPr/>
          <a:lstStyle/>
          <a:p>
            <a:r>
              <a:rPr lang="en-US" dirty="0"/>
              <a:t>Introduction</a:t>
            </a:r>
          </a:p>
        </p:txBody>
      </p:sp>
      <p:sp>
        <p:nvSpPr>
          <p:cNvPr id="5" name="Footer Placeholder 4">
            <a:extLst>
              <a:ext uri="{FF2B5EF4-FFF2-40B4-BE49-F238E27FC236}">
                <a16:creationId xmlns:a16="http://schemas.microsoft.com/office/drawing/2014/main" id="{241D8BC6-DD9D-7F06-3B9F-9F2B462E4984}"/>
              </a:ext>
            </a:extLst>
          </p:cNvPr>
          <p:cNvSpPr>
            <a:spLocks noGrp="1"/>
          </p:cNvSpPr>
          <p:nvPr>
            <p:ph type="ftr" sz="quarter" idx="12"/>
          </p:nvPr>
        </p:nvSpPr>
        <p:spPr/>
        <p:txBody>
          <a:bodyPr/>
          <a:lstStyle/>
          <a:p>
            <a:r>
              <a:rPr lang="en-US" sz="1200" b="1" dirty="0" err="1"/>
              <a:t>DeepCareX</a:t>
            </a:r>
            <a:r>
              <a:rPr lang="en-US" sz="1200" b="1" dirty="0"/>
              <a:t>: AI based Healthcare System</a:t>
            </a:r>
            <a:endParaRPr lang="en-US" dirty="0"/>
          </a:p>
        </p:txBody>
      </p:sp>
      <p:sp>
        <p:nvSpPr>
          <p:cNvPr id="4" name="Slide Number Placeholder 3">
            <a:extLst>
              <a:ext uri="{FF2B5EF4-FFF2-40B4-BE49-F238E27FC236}">
                <a16:creationId xmlns:a16="http://schemas.microsoft.com/office/drawing/2014/main" id="{B6586F16-C3E1-6E51-D140-EF50382CA456}"/>
              </a:ext>
            </a:extLst>
          </p:cNvPr>
          <p:cNvSpPr>
            <a:spLocks noGrp="1"/>
          </p:cNvSpPr>
          <p:nvPr>
            <p:ph type="sldNum" sz="quarter" idx="11"/>
          </p:nvPr>
        </p:nvSpPr>
        <p:spPr/>
        <p:txBody>
          <a:bodyPr/>
          <a:lstStyle/>
          <a:p>
            <a:fld id="{75DF2D63-3FF5-D547-96B9-BE9CCD1ABA58}" type="slidenum">
              <a:rPr lang="en-US" smtClean="0"/>
              <a:pPr/>
              <a:t>3</a:t>
            </a:fld>
            <a:endParaRPr lang="en-US" dirty="0"/>
          </a:p>
        </p:txBody>
      </p:sp>
      <p:pic>
        <p:nvPicPr>
          <p:cNvPr id="7" name="Picture Placeholder 6" descr="Pipette over three glass jars">
            <a:extLst>
              <a:ext uri="{FF2B5EF4-FFF2-40B4-BE49-F238E27FC236}">
                <a16:creationId xmlns:a16="http://schemas.microsoft.com/office/drawing/2014/main" id="{7FFC92DA-E590-4A49-8738-10A5D4DBBE6E}"/>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1298575" y="1828800"/>
            <a:ext cx="3200400" cy="3200400"/>
          </a:xfrm>
          <a:custGeom>
            <a:avLst/>
            <a:gdLst>
              <a:gd name="connsiteX0" fmla="*/ 1600200 w 3200400"/>
              <a:gd name="connsiteY0" fmla="*/ 0 h 3200400"/>
              <a:gd name="connsiteX1" fmla="*/ 3200400 w 3200400"/>
              <a:gd name="connsiteY1" fmla="*/ 1600200 h 3200400"/>
              <a:gd name="connsiteX2" fmla="*/ 1600200 w 3200400"/>
              <a:gd name="connsiteY2" fmla="*/ 3200400 h 3200400"/>
              <a:gd name="connsiteX3" fmla="*/ 0 w 3200400"/>
              <a:gd name="connsiteY3" fmla="*/ 1600200 h 3200400"/>
              <a:gd name="connsiteX4" fmla="*/ 1600200 w 3200400"/>
              <a:gd name="connsiteY4" fmla="*/ 0 h 320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400" h="3200400">
                <a:moveTo>
                  <a:pt x="1600200" y="0"/>
                </a:moveTo>
                <a:cubicBezTo>
                  <a:pt x="2483966" y="0"/>
                  <a:pt x="3200400" y="716434"/>
                  <a:pt x="3200400" y="1600200"/>
                </a:cubicBezTo>
                <a:cubicBezTo>
                  <a:pt x="3200400" y="2483966"/>
                  <a:pt x="2483966" y="3200400"/>
                  <a:pt x="1600200" y="3200400"/>
                </a:cubicBezTo>
                <a:cubicBezTo>
                  <a:pt x="716434" y="3200400"/>
                  <a:pt x="0" y="2483966"/>
                  <a:pt x="0" y="1600200"/>
                </a:cubicBezTo>
                <a:cubicBezTo>
                  <a:pt x="0" y="716434"/>
                  <a:pt x="716434" y="0"/>
                  <a:pt x="1600200" y="0"/>
                </a:cubicBezTo>
                <a:close/>
              </a:path>
            </a:pathLst>
          </a:custGeom>
        </p:spPr>
      </p:pic>
      <p:sp>
        <p:nvSpPr>
          <p:cNvPr id="3" name="Content Placeholder 2">
            <a:extLst>
              <a:ext uri="{FF2B5EF4-FFF2-40B4-BE49-F238E27FC236}">
                <a16:creationId xmlns:a16="http://schemas.microsoft.com/office/drawing/2014/main" id="{77C9C890-ADC6-0AA7-BBC0-05E856AA7C3C}"/>
              </a:ext>
            </a:extLst>
          </p:cNvPr>
          <p:cNvSpPr>
            <a:spLocks noGrp="1"/>
          </p:cNvSpPr>
          <p:nvPr>
            <p:ph idx="1"/>
          </p:nvPr>
        </p:nvSpPr>
        <p:spPr/>
        <p:txBody>
          <a:bodyPr/>
          <a:lstStyle/>
          <a:p>
            <a:pPr marL="0" indent="0">
              <a:lnSpc>
                <a:spcPts val="2400"/>
              </a:lnSpc>
              <a:buNone/>
            </a:pPr>
            <a:r>
              <a:rPr lang="en-US" sz="2000" b="1" spc="0" dirty="0"/>
              <a:t>Effective diagnosis of a disease is a significant need on a large scale. Some of these problems can be resolved by researchers, doctors, and patients thanks to machine learning (ML), a branch of artificial intelligence (AI).</a:t>
            </a:r>
          </a:p>
          <a:p>
            <a:pPr marL="0" indent="0">
              <a:lnSpc>
                <a:spcPts val="2400"/>
              </a:lnSpc>
              <a:buNone/>
            </a:pPr>
            <a:endParaRPr lang="en-US" sz="2000" b="1" spc="0" dirty="0"/>
          </a:p>
          <a:p>
            <a:pPr marL="0" indent="0">
              <a:lnSpc>
                <a:spcPts val="2400"/>
              </a:lnSpc>
              <a:buNone/>
            </a:pPr>
            <a:r>
              <a:rPr lang="en-US" sz="2000" b="1" spc="0" dirty="0"/>
              <a:t>Artificial intelligence (AI) in the medical field largely focuses on creating algorithms and methods to assess if a systems </a:t>
            </a:r>
            <a:r>
              <a:rPr lang="en-US" sz="2000" b="1" spc="0" dirty="0" err="1"/>
              <a:t>behaviour</a:t>
            </a:r>
            <a:r>
              <a:rPr lang="en-US" sz="2000" b="1" spc="0" dirty="0"/>
              <a:t> in diagnosing diseases is accurate. The sickness or disorders that account for a persons symptoms and indicators are identified by a medical diagnosis.</a:t>
            </a:r>
          </a:p>
        </p:txBody>
      </p:sp>
    </p:spTree>
    <p:extLst>
      <p:ext uri="{BB962C8B-B14F-4D97-AF65-F5344CB8AC3E}">
        <p14:creationId xmlns:p14="http://schemas.microsoft.com/office/powerpoint/2010/main" val="2810133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p:txBody>
          <a:bodyPr/>
          <a:lstStyle/>
          <a:p>
            <a:pPr algn="ctr"/>
            <a:r>
              <a:rPr lang="en-US" dirty="0"/>
              <a:t>objectives</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err="1"/>
              <a:t>DeepCareX</a:t>
            </a:r>
            <a:r>
              <a:rPr lang="en-US" dirty="0"/>
              <a:t>: AI based Healthcare System</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4</a:t>
            </a:fld>
            <a:endParaRPr lang="en-US" dirty="0"/>
          </a:p>
        </p:txBody>
      </p:sp>
      <p:sp>
        <p:nvSpPr>
          <p:cNvPr id="7" name="Content Placeholder 6">
            <a:extLst>
              <a:ext uri="{FF2B5EF4-FFF2-40B4-BE49-F238E27FC236}">
                <a16:creationId xmlns:a16="http://schemas.microsoft.com/office/drawing/2014/main" id="{58CCB4FB-DAEA-3C57-BF3B-FCCF71767465}"/>
              </a:ext>
            </a:extLst>
          </p:cNvPr>
          <p:cNvSpPr>
            <a:spLocks noGrp="1"/>
          </p:cNvSpPr>
          <p:nvPr>
            <p:ph idx="1"/>
          </p:nvPr>
        </p:nvSpPr>
        <p:spPr/>
        <p:txBody>
          <a:bodyPr/>
          <a:lstStyle/>
          <a:p>
            <a:pPr marL="0" indent="0">
              <a:buNone/>
            </a:pPr>
            <a:r>
              <a:rPr lang="en-US" b="1" dirty="0"/>
              <a:t>The objectives of this project are:</a:t>
            </a:r>
          </a:p>
          <a:p>
            <a:pPr marL="0" indent="0">
              <a:buNone/>
            </a:pPr>
            <a:r>
              <a:rPr lang="en-US" b="1" dirty="0"/>
              <a:t>1. One of the primary objectives is to identify diseases by analyzing symptoms.</a:t>
            </a:r>
          </a:p>
          <a:p>
            <a:pPr marL="0" indent="0">
              <a:buNone/>
            </a:pPr>
            <a:r>
              <a:rPr lang="en-US" b="1" dirty="0"/>
              <a:t>2. Output will be generated based on these parameters and a person can also choose whether they wish to save their data or not.</a:t>
            </a:r>
          </a:p>
          <a:p>
            <a:pPr marL="0" indent="0">
              <a:buNone/>
            </a:pPr>
            <a:r>
              <a:rPr lang="en-US" b="1" dirty="0"/>
              <a:t>3. Deep learning and machine learning models are used to distinguish between symptoms that are similar but could be caused by different diseases. By taking into account a variety of symptoms and their combinations, this purpose is to give precise and targeted outcome.</a:t>
            </a:r>
          </a:p>
          <a:p>
            <a:pPr marL="0" indent="0">
              <a:buNone/>
            </a:pPr>
            <a:r>
              <a:rPr lang="en-US" b="1" dirty="0"/>
              <a:t>4. Giving the user choice to save the data for further use.</a:t>
            </a:r>
          </a:p>
          <a:p>
            <a:pPr marL="0" indent="0">
              <a:buNone/>
            </a:pPr>
            <a:r>
              <a:rPr lang="en-US" b="1" dirty="0"/>
              <a:t>5. Receive feedback from users if any. Provision of weekly newsletter and other healthcare information.</a:t>
            </a:r>
            <a:endParaRPr lang="en-IN" b="1" dirty="0"/>
          </a:p>
        </p:txBody>
      </p:sp>
    </p:spTree>
    <p:extLst>
      <p:ext uri="{BB962C8B-B14F-4D97-AF65-F5344CB8AC3E}">
        <p14:creationId xmlns:p14="http://schemas.microsoft.com/office/powerpoint/2010/main" val="1263875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D63F-F67D-B1A6-9772-28B26C238474}"/>
              </a:ext>
            </a:extLst>
          </p:cNvPr>
          <p:cNvSpPr>
            <a:spLocks noGrp="1"/>
          </p:cNvSpPr>
          <p:nvPr>
            <p:ph type="title"/>
          </p:nvPr>
        </p:nvSpPr>
        <p:spPr/>
        <p:txBody>
          <a:bodyPr/>
          <a:lstStyle/>
          <a:p>
            <a:r>
              <a:rPr lang="en-US" dirty="0"/>
              <a:t>Methodology</a:t>
            </a:r>
          </a:p>
        </p:txBody>
      </p:sp>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err="1"/>
              <a:t>DeepCareX</a:t>
            </a:r>
            <a:r>
              <a:rPr lang="en-US" dirty="0"/>
              <a:t>: AI based Healthcare System</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5</a:t>
            </a:fld>
            <a:endParaRPr lang="en-US" dirty="0"/>
          </a:p>
        </p:txBody>
      </p:sp>
      <p:sp>
        <p:nvSpPr>
          <p:cNvPr id="7" name="Content Placeholder 6">
            <a:extLst>
              <a:ext uri="{FF2B5EF4-FFF2-40B4-BE49-F238E27FC236}">
                <a16:creationId xmlns:a16="http://schemas.microsoft.com/office/drawing/2014/main" id="{EE02E1FE-3233-7B15-CBAC-67D7FF1CAC4D}"/>
              </a:ext>
            </a:extLst>
          </p:cNvPr>
          <p:cNvSpPr>
            <a:spLocks noGrp="1"/>
          </p:cNvSpPr>
          <p:nvPr>
            <p:ph idx="1"/>
          </p:nvPr>
        </p:nvSpPr>
        <p:spPr/>
        <p:txBody>
          <a:bodyPr/>
          <a:lstStyle/>
          <a:p>
            <a:endParaRPr lang="en-US" b="1" dirty="0"/>
          </a:p>
          <a:p>
            <a:endParaRPr lang="en-US" b="1" dirty="0"/>
          </a:p>
          <a:p>
            <a:r>
              <a:rPr lang="en-US" b="1" dirty="0"/>
              <a:t>Data collection:</a:t>
            </a:r>
            <a:r>
              <a:rPr lang="en-US" dirty="0"/>
              <a:t> Data was collected from online resources. Mostly from Kaggle.com</a:t>
            </a:r>
          </a:p>
          <a:p>
            <a:endParaRPr lang="en-US" b="1" dirty="0"/>
          </a:p>
          <a:p>
            <a:r>
              <a:rPr lang="en-US" b="1" dirty="0"/>
              <a:t>Pre-processing:</a:t>
            </a:r>
            <a:r>
              <a:rPr lang="en-US" dirty="0"/>
              <a:t> Pre-processing was done on datasets that required it. Various data cleaning and encoding techniques were used.</a:t>
            </a:r>
          </a:p>
          <a:p>
            <a:endParaRPr lang="en-US" b="1" dirty="0"/>
          </a:p>
          <a:p>
            <a:endParaRPr lang="en-US" dirty="0"/>
          </a:p>
        </p:txBody>
      </p:sp>
    </p:spTree>
    <p:extLst>
      <p:ext uri="{BB962C8B-B14F-4D97-AF65-F5344CB8AC3E}">
        <p14:creationId xmlns:p14="http://schemas.microsoft.com/office/powerpoint/2010/main" val="1239358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11834-F745-77E5-31CD-A07D03C1FF23}"/>
              </a:ext>
            </a:extLst>
          </p:cNvPr>
          <p:cNvSpPr>
            <a:spLocks noGrp="1"/>
          </p:cNvSpPr>
          <p:nvPr>
            <p:ph type="title"/>
          </p:nvPr>
        </p:nvSpPr>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E1090ED5-07BF-2DC0-A0AE-7565F9596A18}"/>
              </a:ext>
            </a:extLst>
          </p:cNvPr>
          <p:cNvSpPr>
            <a:spLocks noGrp="1"/>
          </p:cNvSpPr>
          <p:nvPr>
            <p:ph idx="1"/>
          </p:nvPr>
        </p:nvSpPr>
        <p:spPr/>
        <p:txBody>
          <a:bodyPr/>
          <a:lstStyle/>
          <a:p>
            <a:endParaRPr lang="en-US" b="1" dirty="0"/>
          </a:p>
          <a:p>
            <a:endParaRPr lang="en-US" b="1" dirty="0"/>
          </a:p>
          <a:p>
            <a:r>
              <a:rPr lang="en-US" b="1" dirty="0"/>
              <a:t>Model development</a:t>
            </a:r>
            <a:r>
              <a:rPr lang="en-US" dirty="0"/>
              <a:t>: Various machine learning models and ensemble models were used to predict the outcome for diseases. Some of the algorithms used in this project are </a:t>
            </a:r>
            <a:r>
              <a:rPr lang="en-US" dirty="0" err="1"/>
              <a:t>XGBoost</a:t>
            </a:r>
            <a:r>
              <a:rPr lang="en-US" dirty="0"/>
              <a:t>, Random Forest, Logistic Regression, CNN, etc. Transfer learning models like DenseNet201, ResNet152V2, and VGG19 were used.</a:t>
            </a:r>
          </a:p>
          <a:p>
            <a:endParaRPr lang="en-US" b="1" dirty="0"/>
          </a:p>
          <a:p>
            <a:r>
              <a:rPr lang="en-US" b="1" dirty="0"/>
              <a:t>Model Evaluation:</a:t>
            </a:r>
            <a:r>
              <a:rPr lang="en-US" dirty="0"/>
              <a:t> Evaluation metrics like accuracy, precision, recall and f1-score were used to evaluate the model performance.</a:t>
            </a:r>
          </a:p>
          <a:p>
            <a:endParaRPr lang="en-IN" dirty="0"/>
          </a:p>
        </p:txBody>
      </p:sp>
      <p:sp>
        <p:nvSpPr>
          <p:cNvPr id="4" name="Slide Number Placeholder 3">
            <a:extLst>
              <a:ext uri="{FF2B5EF4-FFF2-40B4-BE49-F238E27FC236}">
                <a16:creationId xmlns:a16="http://schemas.microsoft.com/office/drawing/2014/main" id="{9DABA640-F665-870D-70D3-54C939F66F2C}"/>
              </a:ext>
            </a:extLst>
          </p:cNvPr>
          <p:cNvSpPr>
            <a:spLocks noGrp="1"/>
          </p:cNvSpPr>
          <p:nvPr>
            <p:ph type="sldNum" sz="quarter" idx="11"/>
          </p:nvPr>
        </p:nvSpPr>
        <p:spPr/>
        <p:txBody>
          <a:bodyPr/>
          <a:lstStyle/>
          <a:p>
            <a:fld id="{75DF2D63-3FF5-D547-96B9-BE9CCD1ABA58}" type="slidenum">
              <a:rPr lang="en-US" smtClean="0"/>
              <a:t>6</a:t>
            </a:fld>
            <a:endParaRPr lang="en-US" dirty="0"/>
          </a:p>
        </p:txBody>
      </p:sp>
      <p:sp>
        <p:nvSpPr>
          <p:cNvPr id="5" name="Footer Placeholder 4">
            <a:extLst>
              <a:ext uri="{FF2B5EF4-FFF2-40B4-BE49-F238E27FC236}">
                <a16:creationId xmlns:a16="http://schemas.microsoft.com/office/drawing/2014/main" id="{6B20095B-EE47-FEDD-6967-D4AC3EE39747}"/>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3031192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F611-23F2-9FC3-FDF0-1F24317123D7}"/>
              </a:ext>
            </a:extLst>
          </p:cNvPr>
          <p:cNvSpPr>
            <a:spLocks noGrp="1"/>
          </p:cNvSpPr>
          <p:nvPr>
            <p:ph type="title"/>
          </p:nvPr>
        </p:nvSpPr>
        <p:spPr/>
        <p:txBody>
          <a:bodyPr/>
          <a:lstStyle/>
          <a:p>
            <a:r>
              <a:rPr lang="en-US" dirty="0"/>
              <a:t>Experimental setup</a:t>
            </a:r>
            <a:endParaRPr lang="en-IN" dirty="0"/>
          </a:p>
        </p:txBody>
      </p:sp>
      <p:sp>
        <p:nvSpPr>
          <p:cNvPr id="3" name="Content Placeholder 2">
            <a:extLst>
              <a:ext uri="{FF2B5EF4-FFF2-40B4-BE49-F238E27FC236}">
                <a16:creationId xmlns:a16="http://schemas.microsoft.com/office/drawing/2014/main" id="{5E1C4261-502E-0CBA-0CDA-D846CD5729EB}"/>
              </a:ext>
            </a:extLst>
          </p:cNvPr>
          <p:cNvSpPr>
            <a:spLocks noGrp="1"/>
          </p:cNvSpPr>
          <p:nvPr>
            <p:ph idx="1"/>
          </p:nvPr>
        </p:nvSpPr>
        <p:spPr/>
        <p:txBody>
          <a:bodyPr/>
          <a:lstStyle/>
          <a:p>
            <a:endParaRPr lang="en-US" b="1" dirty="0"/>
          </a:p>
          <a:p>
            <a:r>
              <a:rPr lang="en-US" b="1" dirty="0"/>
              <a:t>Using HTML, Bootstrap and Flask, design 8 webpages were created for the diseases. Bootstrap offers a selection of JavaScript, CSS, and HTML building blocks that may be used to create web interfaces.</a:t>
            </a:r>
          </a:p>
          <a:p>
            <a:endParaRPr lang="en-US" b="1" dirty="0"/>
          </a:p>
          <a:p>
            <a:r>
              <a:rPr lang="en-US" b="1" dirty="0"/>
              <a:t>Also, a sqlite3 database is added to store the information of the user.</a:t>
            </a:r>
          </a:p>
          <a:p>
            <a:endParaRPr lang="en-IN" b="1" dirty="0"/>
          </a:p>
        </p:txBody>
      </p:sp>
      <p:sp>
        <p:nvSpPr>
          <p:cNvPr id="4" name="Slide Number Placeholder 3">
            <a:extLst>
              <a:ext uri="{FF2B5EF4-FFF2-40B4-BE49-F238E27FC236}">
                <a16:creationId xmlns:a16="http://schemas.microsoft.com/office/drawing/2014/main" id="{0271A16E-57A6-C52F-F871-D5F1A4AE7BD0}"/>
              </a:ext>
            </a:extLst>
          </p:cNvPr>
          <p:cNvSpPr>
            <a:spLocks noGrp="1"/>
          </p:cNvSpPr>
          <p:nvPr>
            <p:ph type="sldNum" sz="quarter" idx="11"/>
          </p:nvPr>
        </p:nvSpPr>
        <p:spPr/>
        <p:txBody>
          <a:bodyPr/>
          <a:lstStyle/>
          <a:p>
            <a:fld id="{75DF2D63-3FF5-D547-96B9-BE9CCD1ABA58}" type="slidenum">
              <a:rPr lang="en-US" smtClean="0"/>
              <a:t>7</a:t>
            </a:fld>
            <a:endParaRPr lang="en-US" dirty="0"/>
          </a:p>
        </p:txBody>
      </p:sp>
      <p:sp>
        <p:nvSpPr>
          <p:cNvPr id="5" name="Footer Placeholder 4">
            <a:extLst>
              <a:ext uri="{FF2B5EF4-FFF2-40B4-BE49-F238E27FC236}">
                <a16:creationId xmlns:a16="http://schemas.microsoft.com/office/drawing/2014/main" id="{71FACEFD-CBAE-80B0-DB07-EC7DA9441DCA}"/>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91995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951D81E-F977-1DB6-7748-2E58FD047BF1}"/>
              </a:ext>
            </a:extLst>
          </p:cNvPr>
          <p:cNvSpPr>
            <a:spLocks noGrp="1"/>
          </p:cNvSpPr>
          <p:nvPr>
            <p:ph type="pic" sz="quarter" idx="13"/>
          </p:nvPr>
        </p:nvSpPr>
        <p:spPr/>
      </p:sp>
      <p:sp>
        <p:nvSpPr>
          <p:cNvPr id="6" name="Title 5">
            <a:extLst>
              <a:ext uri="{FF2B5EF4-FFF2-40B4-BE49-F238E27FC236}">
                <a16:creationId xmlns:a16="http://schemas.microsoft.com/office/drawing/2014/main" id="{0ABA9169-391A-6F59-9BE8-87B6D2D04D2D}"/>
              </a:ext>
            </a:extLst>
          </p:cNvPr>
          <p:cNvSpPr>
            <a:spLocks noGrp="1"/>
          </p:cNvSpPr>
          <p:nvPr>
            <p:ph type="title"/>
          </p:nvPr>
        </p:nvSpPr>
        <p:spPr/>
        <p:txBody>
          <a:bodyPr/>
          <a:lstStyle/>
          <a:p>
            <a:r>
              <a:rPr lang="en-US" dirty="0"/>
              <a:t>Tools used</a:t>
            </a:r>
            <a:endParaRPr lang="en-IN" dirty="0"/>
          </a:p>
        </p:txBody>
      </p:sp>
      <p:sp>
        <p:nvSpPr>
          <p:cNvPr id="7" name="Text Placeholder 6">
            <a:extLst>
              <a:ext uri="{FF2B5EF4-FFF2-40B4-BE49-F238E27FC236}">
                <a16:creationId xmlns:a16="http://schemas.microsoft.com/office/drawing/2014/main" id="{6D6A5696-541E-0548-21A5-2AC8E60C848F}"/>
              </a:ext>
            </a:extLst>
          </p:cNvPr>
          <p:cNvSpPr>
            <a:spLocks noGrp="1"/>
          </p:cNvSpPr>
          <p:nvPr>
            <p:ph type="body" idx="1"/>
          </p:nvPr>
        </p:nvSpPr>
        <p:spPr/>
        <p:txBody>
          <a:bodyPr/>
          <a:lstStyle/>
          <a:p>
            <a:endParaRPr lang="en-IN" dirty="0"/>
          </a:p>
        </p:txBody>
      </p:sp>
      <p:sp>
        <p:nvSpPr>
          <p:cNvPr id="3" name="Content Placeholder 2">
            <a:extLst>
              <a:ext uri="{FF2B5EF4-FFF2-40B4-BE49-F238E27FC236}">
                <a16:creationId xmlns:a16="http://schemas.microsoft.com/office/drawing/2014/main" id="{E3821341-79AB-2F06-587E-BC745431A509}"/>
              </a:ext>
            </a:extLst>
          </p:cNvPr>
          <p:cNvSpPr>
            <a:spLocks noGrp="1"/>
          </p:cNvSpPr>
          <p:nvPr>
            <p:ph sz="half" idx="2"/>
          </p:nvPr>
        </p:nvSpPr>
        <p:spPr>
          <a:xfrm>
            <a:off x="1618488" y="2885243"/>
            <a:ext cx="3886200" cy="3259525"/>
          </a:xfrm>
        </p:spPr>
        <p:txBody>
          <a:bodyPr/>
          <a:lstStyle/>
          <a:p>
            <a:r>
              <a:rPr lang="en-IN" sz="2400" b="1" dirty="0"/>
              <a:t>IDE: </a:t>
            </a:r>
            <a:r>
              <a:rPr lang="en-IN" sz="2400" b="1" dirty="0" err="1"/>
              <a:t>Vscode</a:t>
            </a:r>
            <a:r>
              <a:rPr lang="en-IN" sz="2400" b="1" dirty="0"/>
              <a:t>, </a:t>
            </a:r>
            <a:r>
              <a:rPr lang="en-IN" sz="2400" b="1" dirty="0" err="1"/>
              <a:t>Jupyter</a:t>
            </a:r>
            <a:r>
              <a:rPr lang="en-IN" sz="2400" b="1" dirty="0"/>
              <a:t> Notebook</a:t>
            </a:r>
          </a:p>
          <a:p>
            <a:r>
              <a:rPr lang="en-IN" sz="2400" b="1" dirty="0"/>
              <a:t>Platform: Anaconda</a:t>
            </a:r>
          </a:p>
          <a:p>
            <a:r>
              <a:rPr lang="en-IN" sz="2400" b="1" dirty="0"/>
              <a:t>Browser: Microsoft Edge, Google browser (Tested On)</a:t>
            </a:r>
          </a:p>
          <a:p>
            <a:r>
              <a:rPr lang="en-IN" sz="2400" b="1" dirty="0"/>
              <a:t>Languages: Python 3.9, HTML, CSS</a:t>
            </a:r>
          </a:p>
          <a:p>
            <a:r>
              <a:rPr lang="en-IN" sz="2400" b="1" dirty="0"/>
              <a:t>Framework: Bootstrap v5.3.0-alpha, </a:t>
            </a:r>
            <a:r>
              <a:rPr lang="en-IN" sz="2400" b="1" dirty="0" err="1"/>
              <a:t>Tensorflow</a:t>
            </a:r>
            <a:r>
              <a:rPr lang="en-IN" sz="2400" b="1" dirty="0"/>
              <a:t> 2.9, </a:t>
            </a:r>
            <a:r>
              <a:rPr lang="en-IN" sz="2400" b="1" dirty="0" err="1"/>
              <a:t>Keras</a:t>
            </a:r>
            <a:r>
              <a:rPr lang="en-IN" sz="2400" b="1" dirty="0"/>
              <a:t>, Flask</a:t>
            </a:r>
          </a:p>
          <a:p>
            <a:r>
              <a:rPr lang="en-IN" sz="2400" b="1" dirty="0"/>
              <a:t>Database: sqlite3</a:t>
            </a:r>
          </a:p>
        </p:txBody>
      </p:sp>
      <p:sp>
        <p:nvSpPr>
          <p:cNvPr id="8" name="Text Placeholder 7">
            <a:extLst>
              <a:ext uri="{FF2B5EF4-FFF2-40B4-BE49-F238E27FC236}">
                <a16:creationId xmlns:a16="http://schemas.microsoft.com/office/drawing/2014/main" id="{A9CA77A4-9235-739F-AFF6-C1AE313738D3}"/>
              </a:ext>
            </a:extLst>
          </p:cNvPr>
          <p:cNvSpPr>
            <a:spLocks noGrp="1"/>
          </p:cNvSpPr>
          <p:nvPr>
            <p:ph type="body" sz="quarter" idx="3"/>
          </p:nvPr>
        </p:nvSpPr>
        <p:spPr/>
        <p:txBody>
          <a:bodyPr/>
          <a:lstStyle/>
          <a:p>
            <a:endParaRPr lang="en-IN" dirty="0"/>
          </a:p>
        </p:txBody>
      </p:sp>
      <p:sp>
        <p:nvSpPr>
          <p:cNvPr id="9" name="Content Placeholder 8">
            <a:extLst>
              <a:ext uri="{FF2B5EF4-FFF2-40B4-BE49-F238E27FC236}">
                <a16:creationId xmlns:a16="http://schemas.microsoft.com/office/drawing/2014/main" id="{3040018D-1BA9-6628-065C-AF66E701F032}"/>
              </a:ext>
            </a:extLst>
          </p:cNvPr>
          <p:cNvSpPr>
            <a:spLocks noGrp="1"/>
          </p:cNvSpPr>
          <p:nvPr>
            <p:ph sz="quarter" idx="4"/>
          </p:nvPr>
        </p:nvSpPr>
        <p:spPr>
          <a:xfrm>
            <a:off x="7013448" y="2796466"/>
            <a:ext cx="3886200" cy="3348302"/>
          </a:xfrm>
        </p:spPr>
        <p:txBody>
          <a:bodyPr/>
          <a:lstStyle/>
          <a:p>
            <a:r>
              <a:rPr lang="en-IN" sz="2000" b="1" dirty="0"/>
              <a:t>Libraries:</a:t>
            </a:r>
          </a:p>
          <a:p>
            <a:r>
              <a:rPr lang="en-IN" sz="2000" b="1" dirty="0"/>
              <a:t>1. </a:t>
            </a:r>
            <a:r>
              <a:rPr lang="en-IN" sz="2000" b="1" dirty="0" err="1"/>
              <a:t>numpy</a:t>
            </a:r>
            <a:endParaRPr lang="en-IN" sz="2000" b="1" dirty="0"/>
          </a:p>
          <a:p>
            <a:r>
              <a:rPr lang="en-IN" sz="2000" b="1" dirty="0"/>
              <a:t>2. Pandas </a:t>
            </a:r>
          </a:p>
          <a:p>
            <a:r>
              <a:rPr lang="en-IN" sz="2000" b="1" dirty="0"/>
              <a:t>3. scikit-learn</a:t>
            </a:r>
          </a:p>
          <a:p>
            <a:r>
              <a:rPr lang="en-IN" sz="2000" b="1" dirty="0"/>
              <a:t>4. matplotlib</a:t>
            </a:r>
          </a:p>
          <a:p>
            <a:r>
              <a:rPr lang="en-IN" sz="2000" b="1" dirty="0"/>
              <a:t>5. </a:t>
            </a:r>
            <a:r>
              <a:rPr lang="en-IN" sz="2000" b="1" dirty="0" err="1"/>
              <a:t>os</a:t>
            </a:r>
            <a:endParaRPr lang="en-IN" sz="2000" b="1" dirty="0"/>
          </a:p>
          <a:p>
            <a:r>
              <a:rPr lang="en-IN" sz="2000" b="1" dirty="0"/>
              <a:t>6. </a:t>
            </a:r>
            <a:r>
              <a:rPr lang="en-IN" sz="2000" b="1" dirty="0" err="1"/>
              <a:t>scipy</a:t>
            </a:r>
            <a:endParaRPr lang="en-IN" sz="2000" b="1" dirty="0"/>
          </a:p>
          <a:p>
            <a:r>
              <a:rPr lang="en-IN" sz="2000" b="1" dirty="0"/>
              <a:t>7. seaborn         9. </a:t>
            </a:r>
            <a:r>
              <a:rPr lang="en-IN" sz="2000" b="1" dirty="0" err="1"/>
              <a:t>joblib</a:t>
            </a:r>
            <a:endParaRPr lang="en-IN" sz="2000" b="1" dirty="0"/>
          </a:p>
          <a:p>
            <a:r>
              <a:rPr lang="en-IN" sz="2000" b="1" dirty="0"/>
              <a:t>8. </a:t>
            </a:r>
            <a:r>
              <a:rPr lang="en-IN" sz="2000" b="1" dirty="0" err="1"/>
              <a:t>Xgboost</a:t>
            </a:r>
            <a:r>
              <a:rPr lang="en-IN" sz="2000" b="1" dirty="0"/>
              <a:t>         10. pickle</a:t>
            </a:r>
          </a:p>
          <a:p>
            <a:endParaRPr lang="en-IN" sz="2000" b="1" dirty="0"/>
          </a:p>
        </p:txBody>
      </p:sp>
      <p:sp>
        <p:nvSpPr>
          <p:cNvPr id="4" name="Slide Number Placeholder 3">
            <a:extLst>
              <a:ext uri="{FF2B5EF4-FFF2-40B4-BE49-F238E27FC236}">
                <a16:creationId xmlns:a16="http://schemas.microsoft.com/office/drawing/2014/main" id="{9EB30C76-72AF-39D6-5B00-B090602972B0}"/>
              </a:ext>
            </a:extLst>
          </p:cNvPr>
          <p:cNvSpPr>
            <a:spLocks noGrp="1"/>
          </p:cNvSpPr>
          <p:nvPr>
            <p:ph type="sldNum" sz="quarter" idx="11"/>
          </p:nvPr>
        </p:nvSpPr>
        <p:spPr/>
        <p:txBody>
          <a:bodyPr/>
          <a:lstStyle/>
          <a:p>
            <a:fld id="{75DF2D63-3FF5-D547-96B9-BE9CCD1ABA58}" type="slidenum">
              <a:rPr lang="en-US" smtClean="0"/>
              <a:t>8</a:t>
            </a:fld>
            <a:endParaRPr lang="en-US" dirty="0"/>
          </a:p>
        </p:txBody>
      </p:sp>
      <p:sp>
        <p:nvSpPr>
          <p:cNvPr id="5" name="Footer Placeholder 4">
            <a:extLst>
              <a:ext uri="{FF2B5EF4-FFF2-40B4-BE49-F238E27FC236}">
                <a16:creationId xmlns:a16="http://schemas.microsoft.com/office/drawing/2014/main" id="{D6B2FE29-6C53-5391-120D-981C80C2E2F3}"/>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2822160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A4CAA38-36F6-3504-FD4A-7F7D139F7C5A}"/>
              </a:ext>
            </a:extLst>
          </p:cNvPr>
          <p:cNvSpPr>
            <a:spLocks noGrp="1"/>
          </p:cNvSpPr>
          <p:nvPr>
            <p:ph type="title"/>
          </p:nvPr>
        </p:nvSpPr>
        <p:spPr/>
        <p:txBody>
          <a:bodyPr/>
          <a:lstStyle/>
          <a:p>
            <a:r>
              <a:rPr lang="en-US" dirty="0"/>
              <a:t>Features of Project</a:t>
            </a:r>
            <a:endParaRPr lang="en-IN" dirty="0"/>
          </a:p>
        </p:txBody>
      </p:sp>
      <p:sp>
        <p:nvSpPr>
          <p:cNvPr id="11" name="Content Placeholder 10">
            <a:extLst>
              <a:ext uri="{FF2B5EF4-FFF2-40B4-BE49-F238E27FC236}">
                <a16:creationId xmlns:a16="http://schemas.microsoft.com/office/drawing/2014/main" id="{E5006A12-9186-F640-0984-EA0F1B64F52F}"/>
              </a:ext>
            </a:extLst>
          </p:cNvPr>
          <p:cNvSpPr>
            <a:spLocks noGrp="1"/>
          </p:cNvSpPr>
          <p:nvPr>
            <p:ph idx="1"/>
          </p:nvPr>
        </p:nvSpPr>
        <p:spPr/>
        <p:txBody>
          <a:bodyPr/>
          <a:lstStyle/>
          <a:p>
            <a:pPr marL="0" indent="0">
              <a:buNone/>
            </a:pPr>
            <a:endParaRPr lang="en-US" b="1" dirty="0"/>
          </a:p>
          <a:p>
            <a:pPr marL="0" indent="0">
              <a:buNone/>
            </a:pPr>
            <a:r>
              <a:rPr lang="en-US" b="1" dirty="0"/>
              <a:t>1. Home page with Register/Log-in.</a:t>
            </a:r>
          </a:p>
          <a:p>
            <a:pPr marL="0" indent="0">
              <a:buNone/>
            </a:pPr>
            <a:r>
              <a:rPr lang="en-US" b="1" dirty="0"/>
              <a:t>2. Individual pages for each of the 8 diseases. The user can input the symptoms and get the r result as required.</a:t>
            </a:r>
          </a:p>
          <a:p>
            <a:pPr marL="0" indent="0">
              <a:buNone/>
            </a:pPr>
            <a:r>
              <a:rPr lang="en-US" b="1" dirty="0"/>
              <a:t>3. On these pages, there is option to save one’s data. This data will then be stored in database.</a:t>
            </a:r>
          </a:p>
          <a:p>
            <a:pPr marL="0" indent="0">
              <a:buNone/>
            </a:pPr>
            <a:r>
              <a:rPr lang="en-US" b="1" dirty="0"/>
              <a:t>4. The result report will be displayed on the output page.</a:t>
            </a:r>
          </a:p>
          <a:p>
            <a:pPr marL="0" indent="0">
              <a:buNone/>
            </a:pPr>
            <a:r>
              <a:rPr lang="en-US" b="1" dirty="0"/>
              <a:t>5. About Us page – where information in provided about this system.</a:t>
            </a:r>
          </a:p>
          <a:p>
            <a:pPr marL="0" indent="0">
              <a:buNone/>
            </a:pPr>
            <a:r>
              <a:rPr lang="en-US" b="1" dirty="0"/>
              <a:t>6. Contact us page – To send queries.</a:t>
            </a:r>
            <a:endParaRPr lang="en-IN" b="1" dirty="0"/>
          </a:p>
        </p:txBody>
      </p:sp>
      <p:sp>
        <p:nvSpPr>
          <p:cNvPr id="8" name="Slide Number Placeholder 7">
            <a:extLst>
              <a:ext uri="{FF2B5EF4-FFF2-40B4-BE49-F238E27FC236}">
                <a16:creationId xmlns:a16="http://schemas.microsoft.com/office/drawing/2014/main" id="{33798BD2-F642-FF53-5DE1-DDBE87AF703B}"/>
              </a:ext>
            </a:extLst>
          </p:cNvPr>
          <p:cNvSpPr>
            <a:spLocks noGrp="1"/>
          </p:cNvSpPr>
          <p:nvPr>
            <p:ph type="sldNum" sz="quarter" idx="11"/>
          </p:nvPr>
        </p:nvSpPr>
        <p:spPr/>
        <p:txBody>
          <a:bodyPr/>
          <a:lstStyle/>
          <a:p>
            <a:fld id="{75DF2D63-3FF5-D547-96B9-BE9CCD1ABA58}" type="slidenum">
              <a:rPr lang="en-US" smtClean="0"/>
              <a:t>9</a:t>
            </a:fld>
            <a:endParaRPr lang="en-US" dirty="0"/>
          </a:p>
        </p:txBody>
      </p:sp>
      <p:sp>
        <p:nvSpPr>
          <p:cNvPr id="9" name="Footer Placeholder 8">
            <a:extLst>
              <a:ext uri="{FF2B5EF4-FFF2-40B4-BE49-F238E27FC236}">
                <a16:creationId xmlns:a16="http://schemas.microsoft.com/office/drawing/2014/main" id="{262560F8-49FA-D8F0-F1D6-CBFECA6D5957}"/>
              </a:ext>
            </a:extLst>
          </p:cNvPr>
          <p:cNvSpPr>
            <a:spLocks noGrp="1"/>
          </p:cNvSpPr>
          <p:nvPr>
            <p:ph type="ftr" sz="quarter" idx="12"/>
          </p:nvPr>
        </p:nvSpPr>
        <p:spPr/>
        <p:txBody>
          <a:bodyPr/>
          <a:lstStyle/>
          <a:p>
            <a:r>
              <a:rPr lang="en-US" dirty="0" err="1"/>
              <a:t>DeepCareX</a:t>
            </a:r>
            <a:r>
              <a:rPr lang="en-US" dirty="0"/>
              <a:t>: AI based Healthcare System</a:t>
            </a:r>
          </a:p>
        </p:txBody>
      </p:sp>
    </p:spTree>
    <p:extLst>
      <p:ext uri="{BB962C8B-B14F-4D97-AF65-F5344CB8AC3E}">
        <p14:creationId xmlns:p14="http://schemas.microsoft.com/office/powerpoint/2010/main" val="1321989385"/>
      </p:ext>
    </p:extLst>
  </p:cSld>
  <p:clrMapOvr>
    <a:masterClrMapping/>
  </p:clrMapOvr>
</p:sld>
</file>

<file path=ppt/theme/theme1.xml><?xml version="1.0" encoding="utf-8"?>
<a:theme xmlns:a="http://schemas.openxmlformats.org/drawingml/2006/main" name="Office Theme">
  <a:themeElements>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Discovery_Win32_EF_v4" id="{D94798B6-E450-4518-8015-6EE17CD1412B}" vid="{16A04E6B-C80A-471C-86D6-D49E9EAD76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E8B3377-22F1-4153-96F0-CC2E4BE41C57}">
  <ds:schemaRefs>
    <ds:schemaRef ds:uri="http://schemas.microsoft.com/sharepoint/v3/contenttype/forms"/>
  </ds:schemaRefs>
</ds:datastoreItem>
</file>

<file path=customXml/itemProps2.xml><?xml version="1.0" encoding="utf-8"?>
<ds:datastoreItem xmlns:ds="http://schemas.openxmlformats.org/officeDocument/2006/customXml" ds:itemID="{99746342-5E84-430E-9251-61001F208E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2EB2FABB-45EC-440E-B647-8CA57BA45A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{61F87DA5-6E15-4E3F-913C-E51C8338FDBF}tf67061901_win32</Template>
  <TotalTime>183</TotalTime>
  <Words>994</Words>
  <Application>Microsoft Office PowerPoint</Application>
  <PresentationFormat>Widescreen</PresentationFormat>
  <Paragraphs>189</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Daytona Condensed Light</vt:lpstr>
      <vt:lpstr>Posterama</vt:lpstr>
      <vt:lpstr>Office Theme</vt:lpstr>
      <vt:lpstr>DeepCareX: AI based Healthcare System</vt:lpstr>
      <vt:lpstr>Table of content</vt:lpstr>
      <vt:lpstr>Introduction</vt:lpstr>
      <vt:lpstr>objectives</vt:lpstr>
      <vt:lpstr>Methodology</vt:lpstr>
      <vt:lpstr>Methodology</vt:lpstr>
      <vt:lpstr>Experimental setup</vt:lpstr>
      <vt:lpstr>Tools used</vt:lpstr>
      <vt:lpstr>Features of Project</vt:lpstr>
      <vt:lpstr>Instructions to run</vt:lpstr>
      <vt:lpstr>results</vt:lpstr>
      <vt:lpstr>User interface of system</vt:lpstr>
      <vt:lpstr>PowerPoint Presentation</vt:lpstr>
      <vt:lpstr>PowerPoint Presentation</vt:lpstr>
      <vt:lpstr> ABOUT US</vt:lpstr>
      <vt:lpstr> CONTACT US</vt:lpstr>
      <vt:lpstr> LOGIN</vt:lpstr>
      <vt:lpstr>After Registration/Login Alzheimer’s</vt:lpstr>
      <vt:lpstr> Breast Cancer</vt:lpstr>
      <vt:lpstr> BRAIN TUMOR</vt:lpstr>
      <vt:lpstr> COVID-19</vt:lpstr>
      <vt:lpstr> DIABETES</vt:lpstr>
      <vt:lpstr> HEPATITIS C</vt:lpstr>
      <vt:lpstr> PNEUMONIA</vt:lpstr>
      <vt:lpstr> KIDNEY DISEASE</vt:lpstr>
      <vt:lpstr> RESULT FOR ALZHEIMER’S</vt:lpstr>
      <vt:lpstr>PowerPoint Presentation</vt:lpstr>
      <vt:lpstr>FUTURE SCOPE</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DeepCareX: AI based Healthcare System</dc:title>
  <dc:creator>Deepali</dc:creator>
  <cp:lastModifiedBy>Sumon singh</cp:lastModifiedBy>
  <cp:revision>151</cp:revision>
  <dcterms:created xsi:type="dcterms:W3CDTF">2023-06-14T12:42:53Z</dcterms:created>
  <dcterms:modified xsi:type="dcterms:W3CDTF">2024-08-26T17:17:50Z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